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7" r:id="rId1"/>
  </p:sldMasterIdLst>
  <p:notesMasterIdLst>
    <p:notesMasterId r:id="rId19"/>
  </p:notesMasterIdLst>
  <p:handoutMasterIdLst>
    <p:handoutMasterId r:id="rId20"/>
  </p:handoutMasterIdLst>
  <p:sldIdLst>
    <p:sldId id="291" r:id="rId2"/>
    <p:sldId id="257" r:id="rId3"/>
    <p:sldId id="280" r:id="rId4"/>
    <p:sldId id="281" r:id="rId5"/>
    <p:sldId id="282" r:id="rId6"/>
    <p:sldId id="283" r:id="rId7"/>
    <p:sldId id="284" r:id="rId8"/>
    <p:sldId id="285" r:id="rId9"/>
    <p:sldId id="286" r:id="rId10"/>
    <p:sldId id="287" r:id="rId11"/>
    <p:sldId id="288" r:id="rId12"/>
    <p:sldId id="289" r:id="rId13"/>
    <p:sldId id="290" r:id="rId14"/>
    <p:sldId id="279" r:id="rId15"/>
    <p:sldId id="276" r:id="rId16"/>
    <p:sldId id="277" r:id="rId17"/>
    <p:sldId id="292" r:id="rId18"/>
  </p:sldIdLst>
  <p:sldSz cx="10655300" cy="7559675"/>
  <p:notesSz cx="6797675" cy="9926638"/>
  <p:defaultTextStyle>
    <a:defPPr>
      <a:defRPr lang="fr-FR"/>
    </a:defPPr>
    <a:lvl1pPr marL="0" algn="l" defTabSz="995507" rtl="0" eaLnBrk="1" latinLnBrk="0" hangingPunct="1">
      <a:defRPr sz="1960" kern="1200">
        <a:solidFill>
          <a:schemeClr val="tx1"/>
        </a:solidFill>
        <a:latin typeface="+mn-lt"/>
        <a:ea typeface="+mn-ea"/>
        <a:cs typeface="+mn-cs"/>
      </a:defRPr>
    </a:lvl1pPr>
    <a:lvl2pPr marL="497754" algn="l" defTabSz="995507" rtl="0" eaLnBrk="1" latinLnBrk="0" hangingPunct="1">
      <a:defRPr sz="1960" kern="1200">
        <a:solidFill>
          <a:schemeClr val="tx1"/>
        </a:solidFill>
        <a:latin typeface="+mn-lt"/>
        <a:ea typeface="+mn-ea"/>
        <a:cs typeface="+mn-cs"/>
      </a:defRPr>
    </a:lvl2pPr>
    <a:lvl3pPr marL="995507" algn="l" defTabSz="995507" rtl="0" eaLnBrk="1" latinLnBrk="0" hangingPunct="1">
      <a:defRPr sz="1960" kern="1200">
        <a:solidFill>
          <a:schemeClr val="tx1"/>
        </a:solidFill>
        <a:latin typeface="+mn-lt"/>
        <a:ea typeface="+mn-ea"/>
        <a:cs typeface="+mn-cs"/>
      </a:defRPr>
    </a:lvl3pPr>
    <a:lvl4pPr marL="1493261" algn="l" defTabSz="995507" rtl="0" eaLnBrk="1" latinLnBrk="0" hangingPunct="1">
      <a:defRPr sz="1960" kern="1200">
        <a:solidFill>
          <a:schemeClr val="tx1"/>
        </a:solidFill>
        <a:latin typeface="+mn-lt"/>
        <a:ea typeface="+mn-ea"/>
        <a:cs typeface="+mn-cs"/>
      </a:defRPr>
    </a:lvl4pPr>
    <a:lvl5pPr marL="1991015" algn="l" defTabSz="995507" rtl="0" eaLnBrk="1" latinLnBrk="0" hangingPunct="1">
      <a:defRPr sz="1960" kern="1200">
        <a:solidFill>
          <a:schemeClr val="tx1"/>
        </a:solidFill>
        <a:latin typeface="+mn-lt"/>
        <a:ea typeface="+mn-ea"/>
        <a:cs typeface="+mn-cs"/>
      </a:defRPr>
    </a:lvl5pPr>
    <a:lvl6pPr marL="2488768" algn="l" defTabSz="995507" rtl="0" eaLnBrk="1" latinLnBrk="0" hangingPunct="1">
      <a:defRPr sz="1960" kern="1200">
        <a:solidFill>
          <a:schemeClr val="tx1"/>
        </a:solidFill>
        <a:latin typeface="+mn-lt"/>
        <a:ea typeface="+mn-ea"/>
        <a:cs typeface="+mn-cs"/>
      </a:defRPr>
    </a:lvl6pPr>
    <a:lvl7pPr marL="2986522" algn="l" defTabSz="995507" rtl="0" eaLnBrk="1" latinLnBrk="0" hangingPunct="1">
      <a:defRPr sz="1960" kern="1200">
        <a:solidFill>
          <a:schemeClr val="tx1"/>
        </a:solidFill>
        <a:latin typeface="+mn-lt"/>
        <a:ea typeface="+mn-ea"/>
        <a:cs typeface="+mn-cs"/>
      </a:defRPr>
    </a:lvl7pPr>
    <a:lvl8pPr marL="3484275" algn="l" defTabSz="995507" rtl="0" eaLnBrk="1" latinLnBrk="0" hangingPunct="1">
      <a:defRPr sz="1960" kern="1200">
        <a:solidFill>
          <a:schemeClr val="tx1"/>
        </a:solidFill>
        <a:latin typeface="+mn-lt"/>
        <a:ea typeface="+mn-ea"/>
        <a:cs typeface="+mn-cs"/>
      </a:defRPr>
    </a:lvl8pPr>
    <a:lvl9pPr marL="3982029" algn="l" defTabSz="995507" rtl="0" eaLnBrk="1" latinLnBrk="0" hangingPunct="1">
      <a:defRPr sz="196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81" userDrawn="1">
          <p15:clr>
            <a:srgbClr val="A4A3A4"/>
          </p15:clr>
        </p15:guide>
        <p15:guide id="2" orient="horz" pos="281" userDrawn="1">
          <p15:clr>
            <a:srgbClr val="A4A3A4"/>
          </p15:clr>
        </p15:guide>
        <p15:guide id="3" orient="horz" pos="1256" userDrawn="1">
          <p15:clr>
            <a:srgbClr val="A4A3A4"/>
          </p15:clr>
        </p15:guide>
        <p15:guide id="4" orient="horz" pos="1207" userDrawn="1">
          <p15:clr>
            <a:srgbClr val="A4A3A4"/>
          </p15:clr>
        </p15:guide>
        <p15:guide id="5" orient="horz" pos="4481" userDrawn="1">
          <p15:clr>
            <a:srgbClr val="A4A3A4"/>
          </p15:clr>
        </p15:guide>
        <p15:guide id="6" orient="horz" pos="4631" userDrawn="1">
          <p15:clr>
            <a:srgbClr val="A4A3A4"/>
          </p15:clr>
        </p15:guide>
        <p15:guide id="7" pos="3356" userDrawn="1">
          <p15:clr>
            <a:srgbClr val="A4A3A4"/>
          </p15:clr>
        </p15:guide>
        <p15:guide id="8" pos="555" userDrawn="1">
          <p15:clr>
            <a:srgbClr val="A4A3A4"/>
          </p15:clr>
        </p15:guide>
        <p15:guide id="9" pos="6051" userDrawn="1">
          <p15:clr>
            <a:srgbClr val="A4A3A4"/>
          </p15:clr>
        </p15:guide>
        <p15:guide id="10" pos="63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A151"/>
    <a:srgbClr val="DA9126"/>
    <a:srgbClr val="DD77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autoAdjust="0"/>
    <p:restoredTop sz="94660" autoAdjust="0"/>
  </p:normalViewPr>
  <p:slideViewPr>
    <p:cSldViewPr showGuides="1">
      <p:cViewPr varScale="1">
        <p:scale>
          <a:sx n="75" d="100"/>
          <a:sy n="75" d="100"/>
        </p:scale>
        <p:origin x="826" y="48"/>
      </p:cViewPr>
      <p:guideLst>
        <p:guide orient="horz" pos="2381"/>
        <p:guide orient="horz" pos="281"/>
        <p:guide orient="horz" pos="1256"/>
        <p:guide orient="horz" pos="1207"/>
        <p:guide orient="horz" pos="4481"/>
        <p:guide orient="horz" pos="4631"/>
        <p:guide pos="3356"/>
        <p:guide pos="555"/>
        <p:guide pos="6051"/>
        <p:guide pos="636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0" d="100"/>
          <a:sy n="80" d="100"/>
        </p:scale>
        <p:origin x="593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36085FEE-914D-4A25-9854-AFD784F29A2C}" type="datetimeFigureOut">
              <a:rPr lang="fr-FR" smtClean="0"/>
              <a:pPr/>
              <a:t>16/01/2023</a:t>
            </a:fld>
            <a:endParaRPr lang="fr-FR"/>
          </a:p>
        </p:txBody>
      </p:sp>
      <p:sp>
        <p:nvSpPr>
          <p:cNvPr id="4" name="Espace réservé du pied de page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E6E9522F-5ACC-4656-936D-D8CD941B142F}" type="slidenum">
              <a:rPr lang="fr-FR" smtClean="0"/>
              <a:pPr/>
              <a:t>‹N°›</a:t>
            </a:fld>
            <a:endParaRPr lang="fr-FR"/>
          </a:p>
        </p:txBody>
      </p:sp>
    </p:spTree>
    <p:extLst>
      <p:ext uri="{BB962C8B-B14F-4D97-AF65-F5344CB8AC3E}">
        <p14:creationId xmlns:p14="http://schemas.microsoft.com/office/powerpoint/2010/main" val="296455538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atin typeface="Arial" pitchFamily="34" charset="0"/>
              </a:defRPr>
            </a:lvl1pPr>
          </a:lstStyle>
          <a:p>
            <a:endParaRPr lang="fr-FR" dirty="0"/>
          </a:p>
        </p:txBody>
      </p:sp>
      <p:sp>
        <p:nvSpPr>
          <p:cNvPr id="3" name="Espace réservé de la date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atin typeface="Arial" pitchFamily="34" charset="0"/>
              </a:defRPr>
            </a:lvl1pPr>
          </a:lstStyle>
          <a:p>
            <a:fld id="{D680E798-53FF-4C51-A981-953463752515}" type="datetimeFigureOut">
              <a:rPr lang="fr-FR" smtClean="0"/>
              <a:pPr/>
              <a:t>16/01/2023</a:t>
            </a:fld>
            <a:endParaRPr lang="fr-FR" dirty="0"/>
          </a:p>
        </p:txBody>
      </p:sp>
      <p:sp>
        <p:nvSpPr>
          <p:cNvPr id="4" name="Espace réservé de l'image des diapositives 3"/>
          <p:cNvSpPr>
            <a:spLocks noGrp="1" noRot="1" noChangeAspect="1"/>
          </p:cNvSpPr>
          <p:nvPr>
            <p:ph type="sldImg" idx="2"/>
          </p:nvPr>
        </p:nvSpPr>
        <p:spPr>
          <a:xfrm>
            <a:off x="776288" y="744538"/>
            <a:ext cx="5245100" cy="3722687"/>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commentaires 4"/>
          <p:cNvSpPr>
            <a:spLocks noGrp="1"/>
          </p:cNvSpPr>
          <p:nvPr>
            <p:ph type="body" sz="quarter" idx="3"/>
          </p:nvPr>
        </p:nvSpPr>
        <p:spPr>
          <a:xfrm>
            <a:off x="679768" y="4715153"/>
            <a:ext cx="5438140" cy="4466987"/>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 name="Espace réservé du pied de page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atin typeface="Arial" pitchFamily="34" charset="0"/>
              </a:defRPr>
            </a:lvl1pPr>
          </a:lstStyle>
          <a:p>
            <a:endParaRPr lang="fr-FR" dirty="0"/>
          </a:p>
        </p:txBody>
      </p:sp>
      <p:sp>
        <p:nvSpPr>
          <p:cNvPr id="7" name="Espace réservé du numéro de diapositive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atin typeface="Arial" pitchFamily="34" charset="0"/>
              </a:defRPr>
            </a:lvl1pPr>
          </a:lstStyle>
          <a:p>
            <a:fld id="{1B06CD8F-B7ED-4A05-9FB1-A01CC0EF02CC}" type="slidenum">
              <a:rPr lang="fr-FR" smtClean="0"/>
              <a:pPr/>
              <a:t>‹N°›</a:t>
            </a:fld>
            <a:endParaRPr lang="fr-FR" dirty="0"/>
          </a:p>
        </p:txBody>
      </p:sp>
    </p:spTree>
    <p:extLst>
      <p:ext uri="{BB962C8B-B14F-4D97-AF65-F5344CB8AC3E}">
        <p14:creationId xmlns:p14="http://schemas.microsoft.com/office/powerpoint/2010/main" val="411662696"/>
      </p:ext>
    </p:extLst>
  </p:cSld>
  <p:clrMap bg1="lt1" tx1="dk1" bg2="lt2" tx2="dk2" accent1="accent1" accent2="accent2" accent3="accent3" accent4="accent4" accent5="accent5" accent6="accent6" hlink="hlink" folHlink="folHlink"/>
  <p:hf hdr="0" ftr="0" dt="0"/>
  <p:notesStyle>
    <a:lvl1pPr marL="0" algn="l" defTabSz="995507" rtl="0" eaLnBrk="1" latinLnBrk="0" hangingPunct="1">
      <a:defRPr sz="1306" kern="1200">
        <a:solidFill>
          <a:schemeClr val="tx1"/>
        </a:solidFill>
        <a:latin typeface="Arial" pitchFamily="34" charset="0"/>
        <a:ea typeface="+mn-ea"/>
        <a:cs typeface="+mn-cs"/>
      </a:defRPr>
    </a:lvl1pPr>
    <a:lvl2pPr marL="497754" algn="l" defTabSz="995507" rtl="0" eaLnBrk="1" latinLnBrk="0" hangingPunct="1">
      <a:defRPr sz="1306" kern="1200">
        <a:solidFill>
          <a:schemeClr val="tx1"/>
        </a:solidFill>
        <a:latin typeface="Arial" pitchFamily="34" charset="0"/>
        <a:ea typeface="+mn-ea"/>
        <a:cs typeface="+mn-cs"/>
      </a:defRPr>
    </a:lvl2pPr>
    <a:lvl3pPr marL="995507" algn="l" defTabSz="995507" rtl="0" eaLnBrk="1" latinLnBrk="0" hangingPunct="1">
      <a:defRPr sz="1306" kern="1200">
        <a:solidFill>
          <a:schemeClr val="tx1"/>
        </a:solidFill>
        <a:latin typeface="Arial" pitchFamily="34" charset="0"/>
        <a:ea typeface="+mn-ea"/>
        <a:cs typeface="+mn-cs"/>
      </a:defRPr>
    </a:lvl3pPr>
    <a:lvl4pPr marL="1493261" algn="l" defTabSz="995507" rtl="0" eaLnBrk="1" latinLnBrk="0" hangingPunct="1">
      <a:defRPr sz="1306" kern="1200">
        <a:solidFill>
          <a:schemeClr val="tx1"/>
        </a:solidFill>
        <a:latin typeface="Arial" pitchFamily="34" charset="0"/>
        <a:ea typeface="+mn-ea"/>
        <a:cs typeface="+mn-cs"/>
      </a:defRPr>
    </a:lvl4pPr>
    <a:lvl5pPr marL="1991015" algn="l" defTabSz="995507" rtl="0" eaLnBrk="1" latinLnBrk="0" hangingPunct="1">
      <a:defRPr sz="1306" kern="1200">
        <a:solidFill>
          <a:schemeClr val="tx1"/>
        </a:solidFill>
        <a:latin typeface="Arial" pitchFamily="34" charset="0"/>
        <a:ea typeface="+mn-ea"/>
        <a:cs typeface="+mn-cs"/>
      </a:defRPr>
    </a:lvl5pPr>
    <a:lvl6pPr marL="2488768" algn="l" defTabSz="995507" rtl="0" eaLnBrk="1" latinLnBrk="0" hangingPunct="1">
      <a:defRPr sz="1306" kern="1200">
        <a:solidFill>
          <a:schemeClr val="tx1"/>
        </a:solidFill>
        <a:latin typeface="+mn-lt"/>
        <a:ea typeface="+mn-ea"/>
        <a:cs typeface="+mn-cs"/>
      </a:defRPr>
    </a:lvl6pPr>
    <a:lvl7pPr marL="2986522" algn="l" defTabSz="995507" rtl="0" eaLnBrk="1" latinLnBrk="0" hangingPunct="1">
      <a:defRPr sz="1306" kern="1200">
        <a:solidFill>
          <a:schemeClr val="tx1"/>
        </a:solidFill>
        <a:latin typeface="+mn-lt"/>
        <a:ea typeface="+mn-ea"/>
        <a:cs typeface="+mn-cs"/>
      </a:defRPr>
    </a:lvl7pPr>
    <a:lvl8pPr marL="3484275" algn="l" defTabSz="995507" rtl="0" eaLnBrk="1" latinLnBrk="0" hangingPunct="1">
      <a:defRPr sz="1306" kern="1200">
        <a:solidFill>
          <a:schemeClr val="tx1"/>
        </a:solidFill>
        <a:latin typeface="+mn-lt"/>
        <a:ea typeface="+mn-ea"/>
        <a:cs typeface="+mn-cs"/>
      </a:defRPr>
    </a:lvl8pPr>
    <a:lvl9pPr marL="3982029" algn="l" defTabSz="995507" rtl="0" eaLnBrk="1" latinLnBrk="0" hangingPunct="1">
      <a:defRPr sz="130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uverture">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bwMode="gray">
          <a:xfrm>
            <a:off x="1" y="7295119"/>
            <a:ext cx="209750" cy="264556"/>
          </a:xfrm>
          <a:ln>
            <a:solidFill>
              <a:schemeClr val="tx1">
                <a:alpha val="0"/>
              </a:schemeClr>
            </a:solidFill>
          </a:ln>
        </p:spPr>
        <p:txBody>
          <a:bodyPr/>
          <a:lstStyle>
            <a:lvl1pPr>
              <a:defRPr sz="100">
                <a:solidFill>
                  <a:schemeClr val="tx1">
                    <a:alpha val="0"/>
                  </a:schemeClr>
                </a:solidFill>
              </a:defRPr>
            </a:lvl1pPr>
          </a:lstStyle>
          <a:p>
            <a:r>
              <a:rPr lang="fr-FR"/>
              <a:t>XX/XX/XXXX</a:t>
            </a:r>
            <a:endParaRPr lang="fr-FR" dirty="0"/>
          </a:p>
        </p:txBody>
      </p:sp>
      <p:sp>
        <p:nvSpPr>
          <p:cNvPr id="5" name="Espace réservé du pied de page 4"/>
          <p:cNvSpPr>
            <a:spLocks noGrp="1"/>
          </p:cNvSpPr>
          <p:nvPr>
            <p:ph type="ftr" sz="quarter" idx="11"/>
          </p:nvPr>
        </p:nvSpPr>
        <p:spPr bwMode="gray">
          <a:xfrm>
            <a:off x="839000" y="5761280"/>
            <a:ext cx="3775500" cy="1322778"/>
          </a:xfrm>
        </p:spPr>
        <p:txBody>
          <a:bodyPr anchor="b" anchorCtr="0"/>
          <a:lstStyle>
            <a:lvl1pPr>
              <a:defRPr sz="1146"/>
            </a:lvl1pPr>
          </a:lstStyle>
          <a:p>
            <a:r>
              <a:rPr lang="fr-FR" dirty="0"/>
              <a:t>Intitulé de la direction</a:t>
            </a:r>
          </a:p>
        </p:txBody>
      </p:sp>
      <p:sp>
        <p:nvSpPr>
          <p:cNvPr id="6" name="Espace réservé du numéro de diapositive 5"/>
          <p:cNvSpPr>
            <a:spLocks noGrp="1"/>
          </p:cNvSpPr>
          <p:nvPr>
            <p:ph type="sldNum" sz="quarter" idx="12"/>
          </p:nvPr>
        </p:nvSpPr>
        <p:spPr bwMode="gray">
          <a:xfrm>
            <a:off x="1" y="7295119"/>
            <a:ext cx="209750" cy="264556"/>
          </a:xfrm>
          <a:ln>
            <a:solidFill>
              <a:schemeClr val="tx1">
                <a:alpha val="0"/>
              </a:schemeClr>
            </a:solidFill>
          </a:ln>
        </p:spPr>
        <p:txBody>
          <a:bodyPr/>
          <a:lstStyle>
            <a:lvl1pPr>
              <a:defRPr sz="100">
                <a:solidFill>
                  <a:schemeClr val="tx1">
                    <a:alpha val="0"/>
                  </a:schemeClr>
                </a:solidFill>
              </a:defRPr>
            </a:lvl1pPr>
          </a:lstStyle>
          <a:p>
            <a:fld id="{10C140CD-8AED-46FF-A9A2-77308F3F39AE}" type="slidenum">
              <a:rPr lang="fr-FR" smtClean="0"/>
              <a:pPr/>
              <a:t>‹N°›</a:t>
            </a:fld>
            <a:endParaRPr lang="fr-FR" dirty="0"/>
          </a:p>
        </p:txBody>
      </p:sp>
      <p:sp>
        <p:nvSpPr>
          <p:cNvPr id="7" name="Titre 6"/>
          <p:cNvSpPr>
            <a:spLocks noGrp="1"/>
          </p:cNvSpPr>
          <p:nvPr>
            <p:ph type="title" hasCustomPrompt="1"/>
          </p:nvPr>
        </p:nvSpPr>
        <p:spPr bwMode="gray">
          <a:xfrm>
            <a:off x="1" y="0"/>
            <a:ext cx="209750" cy="264556"/>
          </a:xfrm>
          <a:ln>
            <a:solidFill>
              <a:schemeClr val="tx1">
                <a:alpha val="0"/>
              </a:schemeClr>
            </a:solidFill>
          </a:ln>
        </p:spPr>
        <p:txBody>
          <a:bodyPr/>
          <a:lstStyle>
            <a:lvl1pPr>
              <a:defRPr sz="100">
                <a:solidFill>
                  <a:schemeClr val="tx1">
                    <a:alpha val="0"/>
                  </a:schemeClr>
                </a:solidFill>
              </a:defRPr>
            </a:lvl1pPr>
          </a:lstStyle>
          <a:p>
            <a:r>
              <a:rPr lang="fr-FR" dirty="0"/>
              <a:t>Titre</a:t>
            </a:r>
          </a:p>
        </p:txBody>
      </p:sp>
      <p:pic>
        <p:nvPicPr>
          <p:cNvPr id="3" name="Imag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7000" y="287319"/>
            <a:ext cx="5202377" cy="5185865"/>
          </a:xfrm>
          <a:prstGeom prst="rect">
            <a:avLst/>
          </a:prstGeom>
        </p:spPr>
      </p:pic>
    </p:spTree>
    <p:extLst>
      <p:ext uri="{BB962C8B-B14F-4D97-AF65-F5344CB8AC3E}">
        <p14:creationId xmlns:p14="http://schemas.microsoft.com/office/powerpoint/2010/main" val="3432610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re et sous-titre">
    <p:spTree>
      <p:nvGrpSpPr>
        <p:cNvPr id="1" name=""/>
        <p:cNvGrpSpPr/>
        <p:nvPr/>
      </p:nvGrpSpPr>
      <p:grpSpPr>
        <a:xfrm>
          <a:off x="0" y="0"/>
          <a:ext cx="0" cy="0"/>
          <a:chOff x="0" y="0"/>
          <a:chExt cx="0" cy="0"/>
        </a:xfrm>
      </p:grpSpPr>
      <p:cxnSp>
        <p:nvCxnSpPr>
          <p:cNvPr id="12" name="Connecteur droit 11"/>
          <p:cNvCxnSpPr/>
          <p:nvPr userDrawn="1"/>
        </p:nvCxnSpPr>
        <p:spPr bwMode="gray">
          <a:xfrm>
            <a:off x="419500" y="7031887"/>
            <a:ext cx="98163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Imag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9750" y="287320"/>
            <a:ext cx="3009899" cy="2700429"/>
          </a:xfrm>
          <a:prstGeom prst="rect">
            <a:avLst/>
          </a:prstGeom>
        </p:spPr>
      </p:pic>
      <p:sp>
        <p:nvSpPr>
          <p:cNvPr id="7" name="Espace réservé du texte 10">
            <a:extLst>
              <a:ext uri="{FF2B5EF4-FFF2-40B4-BE49-F238E27FC236}">
                <a16:creationId xmlns:a16="http://schemas.microsoft.com/office/drawing/2014/main" xmlns="" id="{8DBCF1E0-F905-41D1-867E-C8D5565D69A6}"/>
              </a:ext>
            </a:extLst>
          </p:cNvPr>
          <p:cNvSpPr>
            <a:spLocks noGrp="1"/>
          </p:cNvSpPr>
          <p:nvPr>
            <p:ph type="body" sz="quarter" idx="14" hasCustomPrompt="1"/>
          </p:nvPr>
        </p:nvSpPr>
        <p:spPr bwMode="gray">
          <a:xfrm>
            <a:off x="435249" y="3275781"/>
            <a:ext cx="9816300" cy="3297309"/>
          </a:xfrm>
        </p:spPr>
        <p:txBody>
          <a:bodyPr/>
          <a:lstStyle>
            <a:lvl1pPr>
              <a:lnSpc>
                <a:spcPct val="90000"/>
              </a:lnSpc>
              <a:spcAft>
                <a:spcPts val="0"/>
              </a:spcAft>
              <a:defRPr sz="3200" b="1" cap="all" baseline="0"/>
            </a:lvl1pPr>
            <a:lvl2pPr marL="0" indent="0">
              <a:spcBef>
                <a:spcPts val="498"/>
              </a:spcBef>
              <a:spcAft>
                <a:spcPts val="0"/>
              </a:spcAft>
              <a:buNone/>
              <a:defRPr sz="1800"/>
            </a:lvl2pPr>
          </a:lstStyle>
          <a:p>
            <a:pPr lvl="0"/>
            <a:r>
              <a:rPr lang="fr-FR" dirty="0"/>
              <a:t>Titre</a:t>
            </a:r>
          </a:p>
          <a:p>
            <a:pPr lvl="0"/>
            <a:endParaRPr lang="fr-FR" dirty="0"/>
          </a:p>
          <a:p>
            <a:pPr lvl="1"/>
            <a:r>
              <a:rPr lang="fr-FR" dirty="0"/>
              <a:t>Sous-titre</a:t>
            </a:r>
          </a:p>
        </p:txBody>
      </p:sp>
    </p:spTree>
    <p:extLst>
      <p:ext uri="{BB962C8B-B14F-4D97-AF65-F5344CB8AC3E}">
        <p14:creationId xmlns:p14="http://schemas.microsoft.com/office/powerpoint/2010/main" val="3483904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4" name="Titre 3"/>
          <p:cNvSpPr>
            <a:spLocks noGrp="1"/>
          </p:cNvSpPr>
          <p:nvPr>
            <p:ph type="title" hasCustomPrompt="1"/>
          </p:nvPr>
        </p:nvSpPr>
        <p:spPr bwMode="gray">
          <a:xfrm>
            <a:off x="419499" y="1026000"/>
            <a:ext cx="9816300" cy="529170"/>
          </a:xfrm>
        </p:spPr>
        <p:txBody>
          <a:bodyPr/>
          <a:lstStyle>
            <a:lvl1pPr>
              <a:defRPr sz="2800"/>
            </a:lvl1pPr>
          </a:lstStyle>
          <a:p>
            <a:r>
              <a:rPr lang="fr-FR" noProof="0" dirty="0"/>
              <a:t>Titre</a:t>
            </a:r>
            <a:endParaRPr lang="fr-FR" dirty="0"/>
          </a:p>
        </p:txBody>
      </p:sp>
      <p:sp>
        <p:nvSpPr>
          <p:cNvPr id="8" name="ZoneTexte 7"/>
          <p:cNvSpPr txBox="1"/>
          <p:nvPr userDrawn="1"/>
        </p:nvSpPr>
        <p:spPr>
          <a:xfrm>
            <a:off x="392965" y="7030567"/>
            <a:ext cx="4095592" cy="246221"/>
          </a:xfrm>
          <a:prstGeom prst="rect">
            <a:avLst/>
          </a:prstGeom>
          <a:noFill/>
        </p:spPr>
        <p:txBody>
          <a:bodyPr wrap="square" rtlCol="0">
            <a:spAutoFit/>
          </a:bodyPr>
          <a:lstStyle/>
          <a:p>
            <a:pPr marL="0" marR="0" lvl="0" indent="0" algn="l" defTabSz="911291" rtl="0" eaLnBrk="1" fontAlgn="auto" latinLnBrk="0" hangingPunct="1">
              <a:lnSpc>
                <a:spcPct val="100000"/>
              </a:lnSpc>
              <a:spcBef>
                <a:spcPts val="0"/>
              </a:spcBef>
              <a:spcAft>
                <a:spcPts val="0"/>
              </a:spcAft>
              <a:buClrTx/>
              <a:buSzTx/>
              <a:buFontTx/>
              <a:buNone/>
              <a:tabLst/>
              <a:defRPr/>
            </a:pPr>
            <a:r>
              <a:rPr kumimoji="0" lang="fr-FR" sz="997" b="1" i="0" u="none" strike="noStrike" kern="1200" cap="none" spc="0" normalizeH="0" baseline="0" noProof="0" dirty="0">
                <a:ln>
                  <a:noFill/>
                </a:ln>
                <a:solidFill>
                  <a:srgbClr val="000000"/>
                </a:solidFill>
                <a:effectLst/>
                <a:uLnTx/>
                <a:uFillTx/>
                <a:latin typeface="+mn-lt"/>
                <a:ea typeface="+mn-ea"/>
                <a:cs typeface="+mn-cs"/>
              </a:rPr>
              <a:t>MEAE / DNUM / SIN </a:t>
            </a:r>
          </a:p>
        </p:txBody>
      </p:sp>
      <p:sp>
        <p:nvSpPr>
          <p:cNvPr id="5" name="Espace réservé du texte 4">
            <a:extLst>
              <a:ext uri="{FF2B5EF4-FFF2-40B4-BE49-F238E27FC236}">
                <a16:creationId xmlns:a16="http://schemas.microsoft.com/office/drawing/2014/main" xmlns="" id="{C7C3BA93-99D1-48E7-8BFB-980FB1C958D3}"/>
              </a:ext>
            </a:extLst>
          </p:cNvPr>
          <p:cNvSpPr>
            <a:spLocks noGrp="1"/>
          </p:cNvSpPr>
          <p:nvPr>
            <p:ph type="body" sz="quarter" idx="12"/>
          </p:nvPr>
        </p:nvSpPr>
        <p:spPr>
          <a:xfrm>
            <a:off x="7870908" y="7043068"/>
            <a:ext cx="2364890" cy="191081"/>
          </a:xfrm>
          <a:prstGeom prst="rect">
            <a:avLst/>
          </a:prstGeom>
        </p:spPr>
        <p:txBody>
          <a:bodyPr/>
          <a:lstStyle>
            <a:lvl1pPr algn="r">
              <a:defRPr sz="1000" b="1"/>
            </a:lvl1pPr>
            <a:lvl2pPr algn="r">
              <a:defRPr sz="1000" b="1"/>
            </a:lvl2pPr>
            <a:lvl3pPr algn="r">
              <a:defRPr sz="1000" b="1"/>
            </a:lvl3pPr>
            <a:lvl4pPr algn="r">
              <a:defRPr sz="1000" b="1"/>
            </a:lvl4pPr>
            <a:lvl5pPr algn="r">
              <a:defRPr sz="1000" b="1"/>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7" name="Espace réservé du contenu 8">
            <a:extLst>
              <a:ext uri="{FF2B5EF4-FFF2-40B4-BE49-F238E27FC236}">
                <a16:creationId xmlns:a16="http://schemas.microsoft.com/office/drawing/2014/main" xmlns="" id="{C650B9A3-6A92-4C97-B49E-CE0E01074419}"/>
              </a:ext>
            </a:extLst>
          </p:cNvPr>
          <p:cNvSpPr>
            <a:spLocks noGrp="1"/>
          </p:cNvSpPr>
          <p:nvPr>
            <p:ph sz="quarter" idx="14" hasCustomPrompt="1"/>
          </p:nvPr>
        </p:nvSpPr>
        <p:spPr bwMode="gray">
          <a:xfrm>
            <a:off x="419498" y="1874827"/>
            <a:ext cx="9816300" cy="4606785"/>
          </a:xfrm>
        </p:spPr>
        <p:txBody>
          <a:bodyPr/>
          <a:lstStyle>
            <a:lvl1pPr>
              <a:spcAft>
                <a:spcPts val="299"/>
              </a:spcAft>
              <a:defRPr sz="2000"/>
            </a:lvl1pPr>
            <a:lvl2pPr>
              <a:spcBef>
                <a:spcPts val="0"/>
              </a:spcBef>
              <a:spcAft>
                <a:spcPts val="299"/>
              </a:spcAft>
              <a:defRPr sz="1600"/>
            </a:lvl2pPr>
            <a:lvl3pPr>
              <a:defRPr sz="1196"/>
            </a:lvl3pPr>
            <a:lvl4pPr>
              <a:defRPr/>
            </a:lvl4pPr>
            <a:lvl5pPr>
              <a:defRPr/>
            </a:lvl5pPr>
          </a:lstStyle>
          <a:p>
            <a:pPr lvl="0"/>
            <a:r>
              <a:rPr lang="fr-FR" noProof="0" dirty="0"/>
              <a:t>Texte de niveau 1</a:t>
            </a:r>
          </a:p>
          <a:p>
            <a:pPr lvl="1"/>
            <a:r>
              <a:rPr lang="fr-FR" noProof="0" dirty="0"/>
              <a:t>Texte de niveau 2</a:t>
            </a:r>
          </a:p>
          <a:p>
            <a:pPr lvl="2"/>
            <a:r>
              <a:rPr lang="fr-FR" noProof="0" dirty="0"/>
              <a:t>Texte de niveau 3</a:t>
            </a:r>
          </a:p>
          <a:p>
            <a:pPr lvl="3"/>
            <a:r>
              <a:rPr lang="fr-FR" noProof="0" dirty="0"/>
              <a:t>Texte de niveau 4</a:t>
            </a:r>
          </a:p>
          <a:p>
            <a:pPr lvl="4"/>
            <a:r>
              <a:rPr lang="fr-FR" noProof="0" dirty="0"/>
              <a:t>Texte de niveau 5</a:t>
            </a:r>
          </a:p>
        </p:txBody>
      </p:sp>
      <p:sp>
        <p:nvSpPr>
          <p:cNvPr id="10" name="ZoneTexte 9">
            <a:extLst>
              <a:ext uri="{FF2B5EF4-FFF2-40B4-BE49-F238E27FC236}">
                <a16:creationId xmlns:a16="http://schemas.microsoft.com/office/drawing/2014/main" xmlns="" id="{E8C78415-F525-4260-BC07-AB37151A6C0A}"/>
              </a:ext>
            </a:extLst>
          </p:cNvPr>
          <p:cNvSpPr txBox="1"/>
          <p:nvPr userDrawn="1"/>
        </p:nvSpPr>
        <p:spPr>
          <a:xfrm>
            <a:off x="4836093" y="7024201"/>
            <a:ext cx="983109" cy="246221"/>
          </a:xfrm>
          <a:prstGeom prst="rect">
            <a:avLst/>
          </a:prstGeom>
          <a:noFill/>
        </p:spPr>
        <p:txBody>
          <a:bodyPr wrap="square" rtlCol="0">
            <a:spAutoFit/>
          </a:bodyPr>
          <a:lstStyle/>
          <a:p>
            <a:pPr algn="ctr"/>
            <a:r>
              <a:rPr lang="fr-FR" sz="1000" b="1" dirty="0"/>
              <a:t>Page </a:t>
            </a:r>
            <a:fld id="{695B8A07-687E-4A09-9236-333DF71DB9E0}" type="slidenum">
              <a:rPr lang="fr-FR" sz="1000" b="1" smtClean="0"/>
              <a:t>‹N°›</a:t>
            </a:fld>
            <a:endParaRPr lang="fr-FR" sz="1000" b="1"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4" name="Titre 3"/>
          <p:cNvSpPr>
            <a:spLocks noGrp="1"/>
          </p:cNvSpPr>
          <p:nvPr>
            <p:ph type="title" hasCustomPrompt="1"/>
          </p:nvPr>
        </p:nvSpPr>
        <p:spPr bwMode="gray">
          <a:xfrm>
            <a:off x="419499" y="1026000"/>
            <a:ext cx="9816300" cy="529170"/>
          </a:xfrm>
        </p:spPr>
        <p:txBody>
          <a:bodyPr/>
          <a:lstStyle>
            <a:lvl1pPr>
              <a:defRPr sz="2800"/>
            </a:lvl1pPr>
          </a:lstStyle>
          <a:p>
            <a:r>
              <a:rPr lang="fr-FR" noProof="0" dirty="0"/>
              <a:t>Titre</a:t>
            </a:r>
            <a:endParaRPr lang="fr-FR" dirty="0"/>
          </a:p>
        </p:txBody>
      </p:sp>
      <p:sp>
        <p:nvSpPr>
          <p:cNvPr id="8" name="ZoneTexte 7"/>
          <p:cNvSpPr txBox="1"/>
          <p:nvPr userDrawn="1"/>
        </p:nvSpPr>
        <p:spPr>
          <a:xfrm>
            <a:off x="392965" y="7030567"/>
            <a:ext cx="4095592" cy="246221"/>
          </a:xfrm>
          <a:prstGeom prst="rect">
            <a:avLst/>
          </a:prstGeom>
          <a:noFill/>
        </p:spPr>
        <p:txBody>
          <a:bodyPr wrap="square" rtlCol="0">
            <a:spAutoFit/>
          </a:bodyPr>
          <a:lstStyle/>
          <a:p>
            <a:pPr marL="0" marR="0" lvl="0" indent="0" algn="l" defTabSz="911291" rtl="0" eaLnBrk="1" fontAlgn="auto" latinLnBrk="0" hangingPunct="1">
              <a:lnSpc>
                <a:spcPct val="100000"/>
              </a:lnSpc>
              <a:spcBef>
                <a:spcPts val="0"/>
              </a:spcBef>
              <a:spcAft>
                <a:spcPts val="0"/>
              </a:spcAft>
              <a:buClrTx/>
              <a:buSzTx/>
              <a:buFontTx/>
              <a:buNone/>
              <a:tabLst/>
              <a:defRPr/>
            </a:pPr>
            <a:r>
              <a:rPr kumimoji="0" lang="fr-FR" sz="997" b="1" i="0" u="none" strike="noStrike" kern="1200" cap="none" spc="0" normalizeH="0" baseline="0" noProof="0" dirty="0">
                <a:ln>
                  <a:noFill/>
                </a:ln>
                <a:solidFill>
                  <a:srgbClr val="000000"/>
                </a:solidFill>
                <a:effectLst/>
                <a:uLnTx/>
                <a:uFillTx/>
                <a:latin typeface="+mn-lt"/>
                <a:ea typeface="+mn-ea"/>
                <a:cs typeface="+mn-cs"/>
              </a:rPr>
              <a:t>MEAE / DNUM / SIN </a:t>
            </a:r>
          </a:p>
        </p:txBody>
      </p:sp>
      <p:sp>
        <p:nvSpPr>
          <p:cNvPr id="3" name="Espace réservé pour une image  2">
            <a:extLst>
              <a:ext uri="{FF2B5EF4-FFF2-40B4-BE49-F238E27FC236}">
                <a16:creationId xmlns:a16="http://schemas.microsoft.com/office/drawing/2014/main" xmlns="" id="{51FBC258-393D-46DA-88BF-CAA71636001E}"/>
              </a:ext>
            </a:extLst>
          </p:cNvPr>
          <p:cNvSpPr>
            <a:spLocks noGrp="1"/>
          </p:cNvSpPr>
          <p:nvPr>
            <p:ph type="pic" sz="quarter" idx="10"/>
          </p:nvPr>
        </p:nvSpPr>
        <p:spPr>
          <a:xfrm>
            <a:off x="1763645" y="1732698"/>
            <a:ext cx="7128000" cy="4464000"/>
          </a:xfrm>
        </p:spPr>
        <p:txBody>
          <a:bodyPr/>
          <a:lstStyle/>
          <a:p>
            <a:endParaRPr lang="fr-FR" dirty="0"/>
          </a:p>
        </p:txBody>
      </p:sp>
      <p:sp>
        <p:nvSpPr>
          <p:cNvPr id="6" name="Espace réservé du texte 4">
            <a:extLst>
              <a:ext uri="{FF2B5EF4-FFF2-40B4-BE49-F238E27FC236}">
                <a16:creationId xmlns:a16="http://schemas.microsoft.com/office/drawing/2014/main" xmlns="" id="{CED72175-E31D-4193-9CC6-920F9D5D08D8}"/>
              </a:ext>
            </a:extLst>
          </p:cNvPr>
          <p:cNvSpPr>
            <a:spLocks noGrp="1"/>
          </p:cNvSpPr>
          <p:nvPr>
            <p:ph type="body" sz="quarter" idx="11"/>
          </p:nvPr>
        </p:nvSpPr>
        <p:spPr>
          <a:xfrm>
            <a:off x="419499" y="6080400"/>
            <a:ext cx="9817200" cy="720000"/>
          </a:xfrm>
        </p:spPr>
        <p:txBody>
          <a:bodyPr/>
          <a:lstStyle>
            <a:lvl1pPr>
              <a:defRPr sz="1400"/>
            </a:lvl1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u texte 4">
            <a:extLst>
              <a:ext uri="{FF2B5EF4-FFF2-40B4-BE49-F238E27FC236}">
                <a16:creationId xmlns:a16="http://schemas.microsoft.com/office/drawing/2014/main" xmlns="" id="{2B5F92E0-B2D5-4DBA-9033-E7B1AAF5B762}"/>
              </a:ext>
            </a:extLst>
          </p:cNvPr>
          <p:cNvSpPr>
            <a:spLocks noGrp="1"/>
          </p:cNvSpPr>
          <p:nvPr>
            <p:ph type="body" sz="quarter" idx="12"/>
          </p:nvPr>
        </p:nvSpPr>
        <p:spPr>
          <a:xfrm>
            <a:off x="2258358" y="3707829"/>
            <a:ext cx="6138575" cy="513739"/>
          </a:xfrm>
        </p:spPr>
        <p:txBody>
          <a:bodyPr/>
          <a:lstStyle>
            <a:lvl1pPr algn="ctr">
              <a:defRPr sz="3200"/>
            </a:lvl1pPr>
            <a:lvl2pPr algn="ctr">
              <a:defRPr sz="3200"/>
            </a:lvl2pPr>
            <a:lvl3pPr algn="ctr">
              <a:defRPr sz="3200"/>
            </a:lvl3pPr>
            <a:lvl4pPr algn="ctr">
              <a:defRPr sz="3200"/>
            </a:lvl4pPr>
            <a:lvl5pPr algn="ctr">
              <a:defRPr sz="32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7" name="Espace réservé du texte 4">
            <a:extLst>
              <a:ext uri="{FF2B5EF4-FFF2-40B4-BE49-F238E27FC236}">
                <a16:creationId xmlns:a16="http://schemas.microsoft.com/office/drawing/2014/main" xmlns="" id="{CD904195-323B-4FEF-8075-A9B277B5A2B0}"/>
              </a:ext>
            </a:extLst>
          </p:cNvPr>
          <p:cNvSpPr>
            <a:spLocks noGrp="1"/>
          </p:cNvSpPr>
          <p:nvPr>
            <p:ph type="body" sz="quarter" idx="13"/>
          </p:nvPr>
        </p:nvSpPr>
        <p:spPr>
          <a:xfrm>
            <a:off x="7870908" y="7043068"/>
            <a:ext cx="2364890" cy="191081"/>
          </a:xfrm>
          <a:prstGeom prst="rect">
            <a:avLst/>
          </a:prstGeom>
        </p:spPr>
        <p:txBody>
          <a:bodyPr/>
          <a:lstStyle>
            <a:lvl1pPr algn="r">
              <a:defRPr sz="1000" b="1"/>
            </a:lvl1pPr>
            <a:lvl2pPr algn="r">
              <a:defRPr sz="1000" b="1"/>
            </a:lvl2pPr>
            <a:lvl3pPr algn="r">
              <a:defRPr sz="1000" b="1"/>
            </a:lvl3pPr>
            <a:lvl4pPr algn="r">
              <a:defRPr sz="1000" b="1"/>
            </a:lvl4pPr>
            <a:lvl5pPr algn="r">
              <a:defRPr sz="1000" b="1"/>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3" name="ZoneTexte 12">
            <a:extLst>
              <a:ext uri="{FF2B5EF4-FFF2-40B4-BE49-F238E27FC236}">
                <a16:creationId xmlns:a16="http://schemas.microsoft.com/office/drawing/2014/main" xmlns="" id="{9B882E46-285B-4441-B81D-2FC5CECFFF98}"/>
              </a:ext>
            </a:extLst>
          </p:cNvPr>
          <p:cNvSpPr txBox="1"/>
          <p:nvPr userDrawn="1"/>
        </p:nvSpPr>
        <p:spPr>
          <a:xfrm>
            <a:off x="4836093" y="7024201"/>
            <a:ext cx="983109" cy="246221"/>
          </a:xfrm>
          <a:prstGeom prst="rect">
            <a:avLst/>
          </a:prstGeom>
          <a:noFill/>
        </p:spPr>
        <p:txBody>
          <a:bodyPr wrap="square" rtlCol="0">
            <a:spAutoFit/>
          </a:bodyPr>
          <a:lstStyle/>
          <a:p>
            <a:pPr algn="ctr"/>
            <a:r>
              <a:rPr lang="fr-FR" sz="1000" b="1" dirty="0"/>
              <a:t>Page </a:t>
            </a:r>
            <a:fld id="{695B8A07-687E-4A09-9236-333DF71DB9E0}" type="slidenum">
              <a:rPr lang="fr-FR" sz="1000" b="1" smtClean="0"/>
              <a:t>‹N°›</a:t>
            </a:fld>
            <a:endParaRPr lang="fr-FR" sz="1000" b="1" dirty="0"/>
          </a:p>
        </p:txBody>
      </p:sp>
    </p:spTree>
    <p:extLst>
      <p:ext uri="{BB962C8B-B14F-4D97-AF65-F5344CB8AC3E}">
        <p14:creationId xmlns:p14="http://schemas.microsoft.com/office/powerpoint/2010/main" val="3069016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re et contenu">
    <p:spTree>
      <p:nvGrpSpPr>
        <p:cNvPr id="1" name=""/>
        <p:cNvGrpSpPr/>
        <p:nvPr/>
      </p:nvGrpSpPr>
      <p:grpSpPr>
        <a:xfrm>
          <a:off x="0" y="0"/>
          <a:ext cx="0" cy="0"/>
          <a:chOff x="0" y="0"/>
          <a:chExt cx="0" cy="0"/>
        </a:xfrm>
      </p:grpSpPr>
      <p:sp>
        <p:nvSpPr>
          <p:cNvPr id="3" name="Espace réservé pour une image  2">
            <a:extLst>
              <a:ext uri="{FF2B5EF4-FFF2-40B4-BE49-F238E27FC236}">
                <a16:creationId xmlns:a16="http://schemas.microsoft.com/office/drawing/2014/main" xmlns="" id="{51FBC258-393D-46DA-88BF-CAA71636001E}"/>
              </a:ext>
            </a:extLst>
          </p:cNvPr>
          <p:cNvSpPr>
            <a:spLocks noGrp="1"/>
          </p:cNvSpPr>
          <p:nvPr>
            <p:ph type="pic" sz="quarter" idx="10"/>
          </p:nvPr>
        </p:nvSpPr>
        <p:spPr>
          <a:xfrm>
            <a:off x="420022" y="2875513"/>
            <a:ext cx="2988000" cy="1836000"/>
          </a:xfrm>
        </p:spPr>
        <p:txBody>
          <a:bodyPr/>
          <a:lstStyle/>
          <a:p>
            <a:endParaRPr lang="fr-FR" dirty="0"/>
          </a:p>
        </p:txBody>
      </p:sp>
      <p:sp>
        <p:nvSpPr>
          <p:cNvPr id="4" name="Titre 3"/>
          <p:cNvSpPr>
            <a:spLocks noGrp="1"/>
          </p:cNvSpPr>
          <p:nvPr>
            <p:ph type="title" hasCustomPrompt="1"/>
          </p:nvPr>
        </p:nvSpPr>
        <p:spPr bwMode="gray">
          <a:xfrm>
            <a:off x="421200" y="1024113"/>
            <a:ext cx="9816300" cy="529170"/>
          </a:xfrm>
        </p:spPr>
        <p:txBody>
          <a:bodyPr/>
          <a:lstStyle>
            <a:lvl1pPr>
              <a:defRPr sz="2800"/>
            </a:lvl1pPr>
          </a:lstStyle>
          <a:p>
            <a:r>
              <a:rPr lang="fr-FR" noProof="0" dirty="0"/>
              <a:t>Titre</a:t>
            </a:r>
            <a:endParaRPr lang="fr-FR" dirty="0"/>
          </a:p>
        </p:txBody>
      </p:sp>
      <p:sp>
        <p:nvSpPr>
          <p:cNvPr id="8" name="ZoneTexte 7"/>
          <p:cNvSpPr txBox="1"/>
          <p:nvPr userDrawn="1"/>
        </p:nvSpPr>
        <p:spPr>
          <a:xfrm>
            <a:off x="392965" y="7030567"/>
            <a:ext cx="4095592" cy="246221"/>
          </a:xfrm>
          <a:prstGeom prst="rect">
            <a:avLst/>
          </a:prstGeom>
          <a:noFill/>
        </p:spPr>
        <p:txBody>
          <a:bodyPr wrap="square" rtlCol="0">
            <a:spAutoFit/>
          </a:bodyPr>
          <a:lstStyle/>
          <a:p>
            <a:pPr marL="0" marR="0" lvl="0" indent="0" algn="l" defTabSz="911291" rtl="0" eaLnBrk="1" fontAlgn="auto" latinLnBrk="0" hangingPunct="1">
              <a:lnSpc>
                <a:spcPct val="100000"/>
              </a:lnSpc>
              <a:spcBef>
                <a:spcPts val="0"/>
              </a:spcBef>
              <a:spcAft>
                <a:spcPts val="0"/>
              </a:spcAft>
              <a:buClrTx/>
              <a:buSzTx/>
              <a:buFontTx/>
              <a:buNone/>
              <a:tabLst/>
              <a:defRPr/>
            </a:pPr>
            <a:r>
              <a:rPr kumimoji="0" lang="fr-FR" sz="997" b="1" i="0" u="none" strike="noStrike" kern="1200" cap="none" spc="0" normalizeH="0" baseline="0" noProof="0" dirty="0">
                <a:ln>
                  <a:noFill/>
                </a:ln>
                <a:solidFill>
                  <a:srgbClr val="000000"/>
                </a:solidFill>
                <a:effectLst/>
                <a:uLnTx/>
                <a:uFillTx/>
                <a:latin typeface="+mn-lt"/>
                <a:ea typeface="+mn-ea"/>
                <a:cs typeface="+mn-cs"/>
              </a:rPr>
              <a:t>MEAE / DNUM / SIN </a:t>
            </a:r>
          </a:p>
        </p:txBody>
      </p:sp>
      <p:sp>
        <p:nvSpPr>
          <p:cNvPr id="5" name="Espace réservé du texte 4">
            <a:extLst>
              <a:ext uri="{FF2B5EF4-FFF2-40B4-BE49-F238E27FC236}">
                <a16:creationId xmlns:a16="http://schemas.microsoft.com/office/drawing/2014/main" xmlns="" id="{24EDC869-05F6-4FC1-90FF-B3CD637258DD}"/>
              </a:ext>
            </a:extLst>
          </p:cNvPr>
          <p:cNvSpPr>
            <a:spLocks noGrp="1"/>
          </p:cNvSpPr>
          <p:nvPr>
            <p:ph type="body" sz="quarter" idx="11"/>
          </p:nvPr>
        </p:nvSpPr>
        <p:spPr>
          <a:xfrm>
            <a:off x="412822" y="6078589"/>
            <a:ext cx="9817200" cy="720000"/>
          </a:xfrm>
        </p:spPr>
        <p:txBody>
          <a:bodyPr/>
          <a:lstStyle>
            <a:lvl1pPr>
              <a:defRPr sz="1400"/>
            </a:lvl1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1" name="Espace réservé du texte 4">
            <a:extLst>
              <a:ext uri="{FF2B5EF4-FFF2-40B4-BE49-F238E27FC236}">
                <a16:creationId xmlns:a16="http://schemas.microsoft.com/office/drawing/2014/main" xmlns="" id="{CF391678-6EB0-4F55-BEC5-0A75D59CE57D}"/>
              </a:ext>
            </a:extLst>
          </p:cNvPr>
          <p:cNvSpPr>
            <a:spLocks noGrp="1"/>
          </p:cNvSpPr>
          <p:nvPr>
            <p:ph type="body" sz="quarter" idx="14"/>
          </p:nvPr>
        </p:nvSpPr>
        <p:spPr>
          <a:xfrm>
            <a:off x="419050" y="2228143"/>
            <a:ext cx="9817200" cy="392400"/>
          </a:xfrm>
        </p:spPr>
        <p:txBody>
          <a:bodyPr/>
          <a:lstStyle>
            <a:lvl1pPr>
              <a:defRPr sz="1960">
                <a:latin typeface="Verdana" panose="020B0604030504040204" pitchFamily="34" charset="0"/>
                <a:ea typeface="Verdana" panose="020B0604030504040204" pitchFamily="34" charset="0"/>
              </a:defRPr>
            </a:lvl1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 name="Rectangle 1">
            <a:extLst>
              <a:ext uri="{FF2B5EF4-FFF2-40B4-BE49-F238E27FC236}">
                <a16:creationId xmlns:a16="http://schemas.microsoft.com/office/drawing/2014/main" xmlns="" id="{085284D6-5790-447B-9730-128313FBBBE1}"/>
              </a:ext>
            </a:extLst>
          </p:cNvPr>
          <p:cNvSpPr/>
          <p:nvPr userDrawn="1"/>
        </p:nvSpPr>
        <p:spPr>
          <a:xfrm>
            <a:off x="412822" y="2852521"/>
            <a:ext cx="3002400" cy="18756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xmlns="" id="{6FEAEE6F-DC5B-423F-87B6-388F92871447}"/>
              </a:ext>
            </a:extLst>
          </p:cNvPr>
          <p:cNvSpPr/>
          <p:nvPr userDrawn="1"/>
        </p:nvSpPr>
        <p:spPr>
          <a:xfrm>
            <a:off x="3819772" y="2847548"/>
            <a:ext cx="3002400" cy="18756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xmlns="" id="{D606F3CC-E6C6-457C-AD1C-8032D4900E68}"/>
              </a:ext>
            </a:extLst>
          </p:cNvPr>
          <p:cNvSpPr/>
          <p:nvPr userDrawn="1"/>
        </p:nvSpPr>
        <p:spPr>
          <a:xfrm>
            <a:off x="7226722" y="2842037"/>
            <a:ext cx="3002400" cy="18756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pour une image  2">
            <a:extLst>
              <a:ext uri="{FF2B5EF4-FFF2-40B4-BE49-F238E27FC236}">
                <a16:creationId xmlns:a16="http://schemas.microsoft.com/office/drawing/2014/main" xmlns="" id="{587EDFE9-BF34-4ECB-A31D-2D19226AD470}"/>
              </a:ext>
            </a:extLst>
          </p:cNvPr>
          <p:cNvSpPr>
            <a:spLocks noGrp="1"/>
          </p:cNvSpPr>
          <p:nvPr>
            <p:ph type="pic" sz="quarter" idx="15"/>
          </p:nvPr>
        </p:nvSpPr>
        <p:spPr>
          <a:xfrm>
            <a:off x="3826972" y="2870982"/>
            <a:ext cx="2988000" cy="1836000"/>
          </a:xfrm>
        </p:spPr>
        <p:txBody>
          <a:bodyPr/>
          <a:lstStyle/>
          <a:p>
            <a:endParaRPr lang="fr-FR" dirty="0"/>
          </a:p>
        </p:txBody>
      </p:sp>
      <p:sp>
        <p:nvSpPr>
          <p:cNvPr id="17" name="Espace réservé pour une image  2">
            <a:extLst>
              <a:ext uri="{FF2B5EF4-FFF2-40B4-BE49-F238E27FC236}">
                <a16:creationId xmlns:a16="http://schemas.microsoft.com/office/drawing/2014/main" xmlns="" id="{3D446467-19A0-4571-93CF-F88581FA1B6B}"/>
              </a:ext>
            </a:extLst>
          </p:cNvPr>
          <p:cNvSpPr>
            <a:spLocks noGrp="1"/>
          </p:cNvSpPr>
          <p:nvPr>
            <p:ph type="pic" sz="quarter" idx="16"/>
          </p:nvPr>
        </p:nvSpPr>
        <p:spPr>
          <a:xfrm>
            <a:off x="7239330" y="2865022"/>
            <a:ext cx="2988000" cy="1836000"/>
          </a:xfrm>
        </p:spPr>
        <p:txBody>
          <a:bodyPr/>
          <a:lstStyle/>
          <a:p>
            <a:endParaRPr lang="fr-FR" dirty="0"/>
          </a:p>
        </p:txBody>
      </p:sp>
      <p:sp>
        <p:nvSpPr>
          <p:cNvPr id="19" name="Espace réservé du texte 6">
            <a:extLst>
              <a:ext uri="{FF2B5EF4-FFF2-40B4-BE49-F238E27FC236}">
                <a16:creationId xmlns:a16="http://schemas.microsoft.com/office/drawing/2014/main" xmlns="" id="{21C1F55A-4711-450C-994A-2060232726CF}"/>
              </a:ext>
            </a:extLst>
          </p:cNvPr>
          <p:cNvSpPr>
            <a:spLocks noGrp="1"/>
          </p:cNvSpPr>
          <p:nvPr>
            <p:ph type="body" sz="quarter" idx="19"/>
          </p:nvPr>
        </p:nvSpPr>
        <p:spPr>
          <a:xfrm>
            <a:off x="7572017" y="3577288"/>
            <a:ext cx="2311400" cy="404207"/>
          </a:xfrm>
        </p:spPr>
        <p:txBody>
          <a:bodyPr/>
          <a:lstStyle>
            <a:lvl1pPr algn="ctr">
              <a:defRPr sz="1800"/>
            </a:lvl1pPr>
            <a:lvl2pPr algn="ctr">
              <a:defRPr sz="1800"/>
            </a:lvl2pPr>
            <a:lvl3pPr algn="ctr">
              <a:defRPr sz="1800"/>
            </a:lvl3pPr>
            <a:lvl4pPr algn="ctr">
              <a:defRPr sz="1800"/>
            </a:lvl4pPr>
            <a:lvl5pPr algn="ctr">
              <a:defRPr sz="18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0" name="Espace réservé du texte 6">
            <a:extLst>
              <a:ext uri="{FF2B5EF4-FFF2-40B4-BE49-F238E27FC236}">
                <a16:creationId xmlns:a16="http://schemas.microsoft.com/office/drawing/2014/main" xmlns="" id="{7679056F-3101-4505-B435-19A17C3173DE}"/>
              </a:ext>
            </a:extLst>
          </p:cNvPr>
          <p:cNvSpPr>
            <a:spLocks noGrp="1"/>
          </p:cNvSpPr>
          <p:nvPr>
            <p:ph type="body" sz="quarter" idx="17"/>
          </p:nvPr>
        </p:nvSpPr>
        <p:spPr>
          <a:xfrm>
            <a:off x="757521" y="3586879"/>
            <a:ext cx="2311400" cy="404207"/>
          </a:xfrm>
        </p:spPr>
        <p:txBody>
          <a:bodyPr/>
          <a:lstStyle>
            <a:lvl1pPr algn="ctr">
              <a:defRPr sz="1800"/>
            </a:lvl1pPr>
            <a:lvl2pPr algn="ctr">
              <a:defRPr sz="1800"/>
            </a:lvl2pPr>
            <a:lvl3pPr algn="ctr">
              <a:defRPr sz="1800"/>
            </a:lvl3pPr>
            <a:lvl4pPr algn="ctr">
              <a:defRPr sz="1800"/>
            </a:lvl4pPr>
            <a:lvl5pPr algn="ctr">
              <a:defRPr sz="18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1" name="Espace réservé du texte 6">
            <a:extLst>
              <a:ext uri="{FF2B5EF4-FFF2-40B4-BE49-F238E27FC236}">
                <a16:creationId xmlns:a16="http://schemas.microsoft.com/office/drawing/2014/main" xmlns="" id="{22603958-41CD-4D7E-8293-A83BB7BD53EF}"/>
              </a:ext>
            </a:extLst>
          </p:cNvPr>
          <p:cNvSpPr>
            <a:spLocks noGrp="1"/>
          </p:cNvSpPr>
          <p:nvPr>
            <p:ph type="body" sz="quarter" idx="18"/>
          </p:nvPr>
        </p:nvSpPr>
        <p:spPr>
          <a:xfrm>
            <a:off x="4162245" y="3586879"/>
            <a:ext cx="2311400" cy="404207"/>
          </a:xfrm>
        </p:spPr>
        <p:txBody>
          <a:bodyPr/>
          <a:lstStyle>
            <a:lvl1pPr algn="ctr">
              <a:defRPr sz="1800"/>
            </a:lvl1pPr>
            <a:lvl2pPr algn="ctr">
              <a:defRPr sz="1800"/>
            </a:lvl2pPr>
            <a:lvl3pPr algn="ctr">
              <a:defRPr sz="1800"/>
            </a:lvl3pPr>
            <a:lvl4pPr algn="ctr">
              <a:defRPr sz="1800"/>
            </a:lvl4pPr>
            <a:lvl5pPr algn="ctr">
              <a:defRPr sz="18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8" name="Espace réservé du texte 4">
            <a:extLst>
              <a:ext uri="{FF2B5EF4-FFF2-40B4-BE49-F238E27FC236}">
                <a16:creationId xmlns:a16="http://schemas.microsoft.com/office/drawing/2014/main" xmlns="" id="{7E7F1CA1-B953-47FB-807F-2B17582F4C09}"/>
              </a:ext>
            </a:extLst>
          </p:cNvPr>
          <p:cNvSpPr>
            <a:spLocks noGrp="1"/>
          </p:cNvSpPr>
          <p:nvPr>
            <p:ph type="body" sz="quarter" idx="12"/>
          </p:nvPr>
        </p:nvSpPr>
        <p:spPr>
          <a:xfrm>
            <a:off x="7870908" y="7043068"/>
            <a:ext cx="2364890" cy="191081"/>
          </a:xfrm>
          <a:prstGeom prst="rect">
            <a:avLst/>
          </a:prstGeom>
        </p:spPr>
        <p:txBody>
          <a:bodyPr/>
          <a:lstStyle>
            <a:lvl1pPr algn="r">
              <a:defRPr sz="1000" b="1"/>
            </a:lvl1pPr>
            <a:lvl2pPr algn="r">
              <a:defRPr sz="1000" b="1"/>
            </a:lvl2pPr>
            <a:lvl3pPr algn="r">
              <a:defRPr sz="1000" b="1"/>
            </a:lvl3pPr>
            <a:lvl4pPr algn="r">
              <a:defRPr sz="1000" b="1"/>
            </a:lvl4pPr>
            <a:lvl5pPr algn="r">
              <a:defRPr sz="1000" b="1"/>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5" name="ZoneTexte 24">
            <a:extLst>
              <a:ext uri="{FF2B5EF4-FFF2-40B4-BE49-F238E27FC236}">
                <a16:creationId xmlns:a16="http://schemas.microsoft.com/office/drawing/2014/main" xmlns="" id="{65BB7665-A846-4565-9835-127026017F29}"/>
              </a:ext>
            </a:extLst>
          </p:cNvPr>
          <p:cNvSpPr txBox="1"/>
          <p:nvPr userDrawn="1"/>
        </p:nvSpPr>
        <p:spPr>
          <a:xfrm>
            <a:off x="4836093" y="7024201"/>
            <a:ext cx="983109" cy="246221"/>
          </a:xfrm>
          <a:prstGeom prst="rect">
            <a:avLst/>
          </a:prstGeom>
          <a:noFill/>
        </p:spPr>
        <p:txBody>
          <a:bodyPr wrap="square" rtlCol="0">
            <a:spAutoFit/>
          </a:bodyPr>
          <a:lstStyle/>
          <a:p>
            <a:pPr algn="ctr"/>
            <a:r>
              <a:rPr lang="fr-FR" sz="1000" b="1" dirty="0"/>
              <a:t>Page </a:t>
            </a:r>
            <a:fld id="{695B8A07-687E-4A09-9236-333DF71DB9E0}" type="slidenum">
              <a:rPr lang="fr-FR" sz="1000" b="1" smtClean="0"/>
              <a:t>‹N°›</a:t>
            </a:fld>
            <a:endParaRPr lang="fr-FR" sz="1000" b="1" dirty="0"/>
          </a:p>
        </p:txBody>
      </p:sp>
    </p:spTree>
    <p:extLst>
      <p:ext uri="{BB962C8B-B14F-4D97-AF65-F5344CB8AC3E}">
        <p14:creationId xmlns:p14="http://schemas.microsoft.com/office/powerpoint/2010/main" val="3639880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sp>
        <p:nvSpPr>
          <p:cNvPr id="4" name="Titre 3"/>
          <p:cNvSpPr>
            <a:spLocks noGrp="1"/>
          </p:cNvSpPr>
          <p:nvPr>
            <p:ph type="title" hasCustomPrompt="1"/>
          </p:nvPr>
        </p:nvSpPr>
        <p:spPr bwMode="gray">
          <a:xfrm>
            <a:off x="421200" y="1024113"/>
            <a:ext cx="9816300" cy="529170"/>
          </a:xfrm>
        </p:spPr>
        <p:txBody>
          <a:bodyPr/>
          <a:lstStyle>
            <a:lvl1pPr>
              <a:defRPr sz="2800"/>
            </a:lvl1pPr>
          </a:lstStyle>
          <a:p>
            <a:r>
              <a:rPr lang="fr-FR" noProof="0" dirty="0"/>
              <a:t>Titre</a:t>
            </a:r>
            <a:endParaRPr lang="fr-FR" dirty="0"/>
          </a:p>
        </p:txBody>
      </p:sp>
      <p:sp>
        <p:nvSpPr>
          <p:cNvPr id="8" name="ZoneTexte 7"/>
          <p:cNvSpPr txBox="1"/>
          <p:nvPr userDrawn="1"/>
        </p:nvSpPr>
        <p:spPr>
          <a:xfrm>
            <a:off x="392965" y="7030567"/>
            <a:ext cx="4095592" cy="246221"/>
          </a:xfrm>
          <a:prstGeom prst="rect">
            <a:avLst/>
          </a:prstGeom>
          <a:noFill/>
        </p:spPr>
        <p:txBody>
          <a:bodyPr wrap="square" rtlCol="0">
            <a:spAutoFit/>
          </a:bodyPr>
          <a:lstStyle/>
          <a:p>
            <a:pPr marL="0" marR="0" lvl="0" indent="0" algn="l" defTabSz="911291" rtl="0" eaLnBrk="1" fontAlgn="auto" latinLnBrk="0" hangingPunct="1">
              <a:lnSpc>
                <a:spcPct val="100000"/>
              </a:lnSpc>
              <a:spcBef>
                <a:spcPts val="0"/>
              </a:spcBef>
              <a:spcAft>
                <a:spcPts val="0"/>
              </a:spcAft>
              <a:buClrTx/>
              <a:buSzTx/>
              <a:buFontTx/>
              <a:buNone/>
              <a:tabLst/>
              <a:defRPr/>
            </a:pPr>
            <a:r>
              <a:rPr kumimoji="0" lang="fr-FR" sz="997" b="1" i="0" u="none" strike="noStrike" kern="1200" cap="none" spc="0" normalizeH="0" baseline="0" noProof="0" dirty="0">
                <a:ln>
                  <a:noFill/>
                </a:ln>
                <a:solidFill>
                  <a:srgbClr val="000000"/>
                </a:solidFill>
                <a:effectLst/>
                <a:uLnTx/>
                <a:uFillTx/>
                <a:latin typeface="+mn-lt"/>
                <a:ea typeface="+mn-ea"/>
                <a:cs typeface="+mn-cs"/>
              </a:rPr>
              <a:t>MEAE / DNUM / SIN </a:t>
            </a:r>
          </a:p>
        </p:txBody>
      </p:sp>
      <p:sp>
        <p:nvSpPr>
          <p:cNvPr id="3" name="Espace réservé pour une image  2">
            <a:extLst>
              <a:ext uri="{FF2B5EF4-FFF2-40B4-BE49-F238E27FC236}">
                <a16:creationId xmlns:a16="http://schemas.microsoft.com/office/drawing/2014/main" xmlns="" id="{51FBC258-393D-46DA-88BF-CAA71636001E}"/>
              </a:ext>
            </a:extLst>
          </p:cNvPr>
          <p:cNvSpPr>
            <a:spLocks noGrp="1"/>
          </p:cNvSpPr>
          <p:nvPr>
            <p:ph type="pic" sz="quarter" idx="10"/>
          </p:nvPr>
        </p:nvSpPr>
        <p:spPr>
          <a:xfrm>
            <a:off x="1433422" y="1562715"/>
            <a:ext cx="7776000" cy="4626000"/>
          </a:xfrm>
        </p:spPr>
        <p:txBody>
          <a:bodyPr/>
          <a:lstStyle/>
          <a:p>
            <a:endParaRPr lang="fr-FR" dirty="0"/>
          </a:p>
        </p:txBody>
      </p:sp>
      <p:sp>
        <p:nvSpPr>
          <p:cNvPr id="5" name="Espace réservé du texte 4">
            <a:extLst>
              <a:ext uri="{FF2B5EF4-FFF2-40B4-BE49-F238E27FC236}">
                <a16:creationId xmlns:a16="http://schemas.microsoft.com/office/drawing/2014/main" xmlns="" id="{24EDC869-05F6-4FC1-90FF-B3CD637258DD}"/>
              </a:ext>
            </a:extLst>
          </p:cNvPr>
          <p:cNvSpPr>
            <a:spLocks noGrp="1"/>
          </p:cNvSpPr>
          <p:nvPr>
            <p:ph type="body" sz="quarter" idx="11"/>
          </p:nvPr>
        </p:nvSpPr>
        <p:spPr>
          <a:xfrm>
            <a:off x="412822" y="5934573"/>
            <a:ext cx="9817200" cy="797592"/>
          </a:xfrm>
        </p:spPr>
        <p:txBody>
          <a:bodyPr/>
          <a:lstStyle>
            <a:lvl1pPr>
              <a:defRPr sz="1400"/>
            </a:lvl1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 name="Espace réservé du texte 4">
            <a:extLst>
              <a:ext uri="{FF2B5EF4-FFF2-40B4-BE49-F238E27FC236}">
                <a16:creationId xmlns:a16="http://schemas.microsoft.com/office/drawing/2014/main" xmlns="" id="{5DA8BA1A-A8CA-4F49-8877-81D2B10D5268}"/>
              </a:ext>
            </a:extLst>
          </p:cNvPr>
          <p:cNvSpPr>
            <a:spLocks noGrp="1"/>
          </p:cNvSpPr>
          <p:nvPr>
            <p:ph type="body" sz="quarter" idx="12"/>
          </p:nvPr>
        </p:nvSpPr>
        <p:spPr>
          <a:xfrm>
            <a:off x="7870908" y="7043068"/>
            <a:ext cx="2364890" cy="191081"/>
          </a:xfrm>
          <a:prstGeom prst="rect">
            <a:avLst/>
          </a:prstGeom>
        </p:spPr>
        <p:txBody>
          <a:bodyPr/>
          <a:lstStyle>
            <a:lvl1pPr algn="r">
              <a:defRPr sz="1000" b="1"/>
            </a:lvl1pPr>
            <a:lvl2pPr algn="r">
              <a:defRPr sz="1000" b="1"/>
            </a:lvl2pPr>
            <a:lvl3pPr algn="r">
              <a:defRPr sz="1000" b="1"/>
            </a:lvl3pPr>
            <a:lvl4pPr algn="r">
              <a:defRPr sz="1000" b="1"/>
            </a:lvl4pPr>
            <a:lvl5pPr algn="r">
              <a:defRPr sz="1000" b="1"/>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1" name="ZoneTexte 10">
            <a:extLst>
              <a:ext uri="{FF2B5EF4-FFF2-40B4-BE49-F238E27FC236}">
                <a16:creationId xmlns:a16="http://schemas.microsoft.com/office/drawing/2014/main" xmlns="" id="{BAF1447A-EE60-49C4-99CC-8BAC57883C1B}"/>
              </a:ext>
            </a:extLst>
          </p:cNvPr>
          <p:cNvSpPr txBox="1"/>
          <p:nvPr userDrawn="1"/>
        </p:nvSpPr>
        <p:spPr>
          <a:xfrm>
            <a:off x="4836093" y="7024201"/>
            <a:ext cx="983109" cy="246221"/>
          </a:xfrm>
          <a:prstGeom prst="rect">
            <a:avLst/>
          </a:prstGeom>
          <a:noFill/>
        </p:spPr>
        <p:txBody>
          <a:bodyPr wrap="square" rtlCol="0">
            <a:spAutoFit/>
          </a:bodyPr>
          <a:lstStyle/>
          <a:p>
            <a:pPr algn="ctr"/>
            <a:r>
              <a:rPr lang="fr-FR" sz="1000" b="1" dirty="0"/>
              <a:t>Page </a:t>
            </a:r>
            <a:fld id="{695B8A07-687E-4A09-9236-333DF71DB9E0}" type="slidenum">
              <a:rPr lang="fr-FR" sz="1000" b="1" smtClean="0"/>
              <a:t>‹N°›</a:t>
            </a:fld>
            <a:endParaRPr lang="fr-FR" sz="1000" b="1" dirty="0"/>
          </a:p>
        </p:txBody>
      </p:sp>
    </p:spTree>
    <p:extLst>
      <p:ext uri="{BB962C8B-B14F-4D97-AF65-F5344CB8AC3E}">
        <p14:creationId xmlns:p14="http://schemas.microsoft.com/office/powerpoint/2010/main" val="5410484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sp>
        <p:nvSpPr>
          <p:cNvPr id="4" name="Titre 3"/>
          <p:cNvSpPr>
            <a:spLocks noGrp="1"/>
          </p:cNvSpPr>
          <p:nvPr>
            <p:ph type="title" hasCustomPrompt="1"/>
          </p:nvPr>
        </p:nvSpPr>
        <p:spPr bwMode="gray">
          <a:xfrm>
            <a:off x="419499" y="1026000"/>
            <a:ext cx="9816300" cy="529170"/>
          </a:xfrm>
        </p:spPr>
        <p:txBody>
          <a:bodyPr/>
          <a:lstStyle>
            <a:lvl1pPr>
              <a:defRPr sz="2800"/>
            </a:lvl1pPr>
          </a:lstStyle>
          <a:p>
            <a:r>
              <a:rPr lang="fr-FR" noProof="0" dirty="0"/>
              <a:t>Titre</a:t>
            </a:r>
            <a:endParaRPr lang="fr-FR" dirty="0"/>
          </a:p>
        </p:txBody>
      </p:sp>
      <p:sp>
        <p:nvSpPr>
          <p:cNvPr id="8" name="ZoneTexte 7"/>
          <p:cNvSpPr txBox="1"/>
          <p:nvPr userDrawn="1"/>
        </p:nvSpPr>
        <p:spPr>
          <a:xfrm>
            <a:off x="392965" y="7030567"/>
            <a:ext cx="4095592" cy="246221"/>
          </a:xfrm>
          <a:prstGeom prst="rect">
            <a:avLst/>
          </a:prstGeom>
          <a:noFill/>
        </p:spPr>
        <p:txBody>
          <a:bodyPr wrap="square" rtlCol="0">
            <a:spAutoFit/>
          </a:bodyPr>
          <a:lstStyle/>
          <a:p>
            <a:pPr marL="0" marR="0" lvl="0" indent="0" algn="l" defTabSz="911291" rtl="0" eaLnBrk="1" fontAlgn="auto" latinLnBrk="0" hangingPunct="1">
              <a:lnSpc>
                <a:spcPct val="100000"/>
              </a:lnSpc>
              <a:spcBef>
                <a:spcPts val="0"/>
              </a:spcBef>
              <a:spcAft>
                <a:spcPts val="0"/>
              </a:spcAft>
              <a:buClrTx/>
              <a:buSzTx/>
              <a:buFontTx/>
              <a:buNone/>
              <a:tabLst/>
              <a:defRPr/>
            </a:pPr>
            <a:r>
              <a:rPr kumimoji="0" lang="fr-FR" sz="997" b="1" i="0" u="none" strike="noStrike" kern="1200" cap="none" spc="0" normalizeH="0" baseline="0" noProof="0" dirty="0">
                <a:ln>
                  <a:noFill/>
                </a:ln>
                <a:solidFill>
                  <a:srgbClr val="000000"/>
                </a:solidFill>
                <a:effectLst/>
                <a:uLnTx/>
                <a:uFillTx/>
                <a:latin typeface="+mn-lt"/>
                <a:ea typeface="+mn-ea"/>
                <a:cs typeface="+mn-cs"/>
              </a:rPr>
              <a:t>MEAE / DNUM / SIN </a:t>
            </a:r>
          </a:p>
        </p:txBody>
      </p:sp>
      <p:sp>
        <p:nvSpPr>
          <p:cNvPr id="3" name="Espace réservé du tableau 2">
            <a:extLst>
              <a:ext uri="{FF2B5EF4-FFF2-40B4-BE49-F238E27FC236}">
                <a16:creationId xmlns:a16="http://schemas.microsoft.com/office/drawing/2014/main" xmlns="" id="{7FB73EDD-352F-42C7-87D4-A3A4A8D45AE9}"/>
              </a:ext>
            </a:extLst>
          </p:cNvPr>
          <p:cNvSpPr>
            <a:spLocks noGrp="1"/>
          </p:cNvSpPr>
          <p:nvPr>
            <p:ph type="tbl" sz="quarter" idx="11"/>
          </p:nvPr>
        </p:nvSpPr>
        <p:spPr>
          <a:xfrm>
            <a:off x="419499" y="1835621"/>
            <a:ext cx="9817100" cy="4219651"/>
          </a:xfrm>
        </p:spPr>
        <p:txBody>
          <a:bodyPr/>
          <a:lstStyle/>
          <a:p>
            <a:endParaRPr lang="fr-FR" noProof="0"/>
          </a:p>
        </p:txBody>
      </p:sp>
      <p:sp>
        <p:nvSpPr>
          <p:cNvPr id="6" name="Espace réservé du texte 4">
            <a:extLst>
              <a:ext uri="{FF2B5EF4-FFF2-40B4-BE49-F238E27FC236}">
                <a16:creationId xmlns:a16="http://schemas.microsoft.com/office/drawing/2014/main" xmlns="" id="{13D9EFE3-C017-48DF-8BAD-78A679836764}"/>
              </a:ext>
            </a:extLst>
          </p:cNvPr>
          <p:cNvSpPr>
            <a:spLocks noGrp="1"/>
          </p:cNvSpPr>
          <p:nvPr>
            <p:ph type="body" sz="quarter" idx="13"/>
          </p:nvPr>
        </p:nvSpPr>
        <p:spPr>
          <a:xfrm>
            <a:off x="7870908" y="7043068"/>
            <a:ext cx="2364890" cy="191081"/>
          </a:xfrm>
          <a:prstGeom prst="rect">
            <a:avLst/>
          </a:prstGeom>
        </p:spPr>
        <p:txBody>
          <a:bodyPr/>
          <a:lstStyle>
            <a:lvl1pPr algn="r">
              <a:defRPr sz="1000" b="1"/>
            </a:lvl1pPr>
            <a:lvl2pPr algn="r">
              <a:defRPr sz="1000" b="1"/>
            </a:lvl2pPr>
            <a:lvl3pPr algn="r">
              <a:defRPr sz="1000" b="1"/>
            </a:lvl3pPr>
            <a:lvl4pPr algn="r">
              <a:defRPr sz="1000" b="1"/>
            </a:lvl4pPr>
            <a:lvl5pPr algn="r">
              <a:defRPr sz="1000" b="1"/>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9" name="Espace réservé du texte 4">
            <a:extLst>
              <a:ext uri="{FF2B5EF4-FFF2-40B4-BE49-F238E27FC236}">
                <a16:creationId xmlns:a16="http://schemas.microsoft.com/office/drawing/2014/main" xmlns="" id="{58677589-6A4F-4D72-8654-8DCBFF53B529}"/>
              </a:ext>
            </a:extLst>
          </p:cNvPr>
          <p:cNvSpPr>
            <a:spLocks noGrp="1"/>
          </p:cNvSpPr>
          <p:nvPr>
            <p:ph type="body" sz="quarter" idx="14"/>
          </p:nvPr>
        </p:nvSpPr>
        <p:spPr>
          <a:xfrm>
            <a:off x="412822" y="6078589"/>
            <a:ext cx="9817200" cy="720000"/>
          </a:xfrm>
        </p:spPr>
        <p:txBody>
          <a:bodyPr/>
          <a:lstStyle>
            <a:lvl1pPr>
              <a:defRPr sz="1400"/>
            </a:lvl1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2" name="ZoneTexte 11">
            <a:extLst>
              <a:ext uri="{FF2B5EF4-FFF2-40B4-BE49-F238E27FC236}">
                <a16:creationId xmlns:a16="http://schemas.microsoft.com/office/drawing/2014/main" xmlns="" id="{1F844075-D09B-4548-B929-0E470DEF12F6}"/>
              </a:ext>
            </a:extLst>
          </p:cNvPr>
          <p:cNvSpPr txBox="1"/>
          <p:nvPr userDrawn="1"/>
        </p:nvSpPr>
        <p:spPr>
          <a:xfrm>
            <a:off x="4836093" y="7024201"/>
            <a:ext cx="983109" cy="246221"/>
          </a:xfrm>
          <a:prstGeom prst="rect">
            <a:avLst/>
          </a:prstGeom>
          <a:noFill/>
        </p:spPr>
        <p:txBody>
          <a:bodyPr wrap="square" rtlCol="0">
            <a:spAutoFit/>
          </a:bodyPr>
          <a:lstStyle/>
          <a:p>
            <a:pPr algn="ctr"/>
            <a:r>
              <a:rPr lang="fr-FR" sz="1000" b="1" dirty="0"/>
              <a:t>Page </a:t>
            </a:r>
            <a:fld id="{695B8A07-687E-4A09-9236-333DF71DB9E0}" type="slidenum">
              <a:rPr lang="fr-FR" sz="1000" b="1" smtClean="0"/>
              <a:t>‹N°›</a:t>
            </a:fld>
            <a:endParaRPr lang="fr-FR" sz="1000" b="1" dirty="0"/>
          </a:p>
        </p:txBody>
      </p:sp>
    </p:spTree>
    <p:extLst>
      <p:ext uri="{BB962C8B-B14F-4D97-AF65-F5344CB8AC3E}">
        <p14:creationId xmlns:p14="http://schemas.microsoft.com/office/powerpoint/2010/main" val="2316829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re et contenu">
    <p:spTree>
      <p:nvGrpSpPr>
        <p:cNvPr id="1" name=""/>
        <p:cNvGrpSpPr/>
        <p:nvPr/>
      </p:nvGrpSpPr>
      <p:grpSpPr>
        <a:xfrm>
          <a:off x="0" y="0"/>
          <a:ext cx="0" cy="0"/>
          <a:chOff x="0" y="0"/>
          <a:chExt cx="0" cy="0"/>
        </a:xfrm>
      </p:grpSpPr>
      <p:sp>
        <p:nvSpPr>
          <p:cNvPr id="4" name="Titre 3"/>
          <p:cNvSpPr>
            <a:spLocks noGrp="1"/>
          </p:cNvSpPr>
          <p:nvPr>
            <p:ph type="title" hasCustomPrompt="1"/>
          </p:nvPr>
        </p:nvSpPr>
        <p:spPr bwMode="gray">
          <a:xfrm>
            <a:off x="421200" y="1024113"/>
            <a:ext cx="9816300" cy="529170"/>
          </a:xfrm>
        </p:spPr>
        <p:txBody>
          <a:bodyPr/>
          <a:lstStyle>
            <a:lvl1pPr>
              <a:defRPr sz="2800"/>
            </a:lvl1pPr>
          </a:lstStyle>
          <a:p>
            <a:r>
              <a:rPr lang="fr-FR" noProof="0" dirty="0"/>
              <a:t>Titre</a:t>
            </a:r>
            <a:endParaRPr lang="fr-FR" dirty="0"/>
          </a:p>
        </p:txBody>
      </p:sp>
      <p:sp>
        <p:nvSpPr>
          <p:cNvPr id="8" name="ZoneTexte 7"/>
          <p:cNvSpPr txBox="1"/>
          <p:nvPr userDrawn="1"/>
        </p:nvSpPr>
        <p:spPr>
          <a:xfrm>
            <a:off x="392965" y="7030567"/>
            <a:ext cx="4095592" cy="246221"/>
          </a:xfrm>
          <a:prstGeom prst="rect">
            <a:avLst/>
          </a:prstGeom>
          <a:noFill/>
        </p:spPr>
        <p:txBody>
          <a:bodyPr wrap="square" rtlCol="0">
            <a:spAutoFit/>
          </a:bodyPr>
          <a:lstStyle/>
          <a:p>
            <a:pPr marL="0" marR="0" lvl="0" indent="0" algn="l" defTabSz="911291" rtl="0" eaLnBrk="1" fontAlgn="auto" latinLnBrk="0" hangingPunct="1">
              <a:lnSpc>
                <a:spcPct val="100000"/>
              </a:lnSpc>
              <a:spcBef>
                <a:spcPts val="0"/>
              </a:spcBef>
              <a:spcAft>
                <a:spcPts val="0"/>
              </a:spcAft>
              <a:buClrTx/>
              <a:buSzTx/>
              <a:buFontTx/>
              <a:buNone/>
              <a:tabLst/>
              <a:defRPr/>
            </a:pPr>
            <a:r>
              <a:rPr kumimoji="0" lang="fr-FR" sz="997" b="1" i="0" u="none" strike="noStrike" kern="1200" cap="none" spc="0" normalizeH="0" baseline="0" noProof="0" dirty="0">
                <a:ln>
                  <a:noFill/>
                </a:ln>
                <a:solidFill>
                  <a:srgbClr val="000000"/>
                </a:solidFill>
                <a:effectLst/>
                <a:uLnTx/>
                <a:uFillTx/>
                <a:latin typeface="+mn-lt"/>
                <a:ea typeface="+mn-ea"/>
                <a:cs typeface="+mn-cs"/>
              </a:rPr>
              <a:t>MEAE / DNUM / SIN </a:t>
            </a:r>
          </a:p>
        </p:txBody>
      </p:sp>
      <p:sp>
        <p:nvSpPr>
          <p:cNvPr id="3" name="Espace réservé pour une image  2">
            <a:extLst>
              <a:ext uri="{FF2B5EF4-FFF2-40B4-BE49-F238E27FC236}">
                <a16:creationId xmlns:a16="http://schemas.microsoft.com/office/drawing/2014/main" xmlns="" id="{51FBC258-393D-46DA-88BF-CAA71636001E}"/>
              </a:ext>
            </a:extLst>
          </p:cNvPr>
          <p:cNvSpPr>
            <a:spLocks noGrp="1"/>
          </p:cNvSpPr>
          <p:nvPr>
            <p:ph type="pic" sz="quarter" idx="10"/>
          </p:nvPr>
        </p:nvSpPr>
        <p:spPr>
          <a:xfrm>
            <a:off x="504814" y="1553283"/>
            <a:ext cx="9129600" cy="4381200"/>
          </a:xfrm>
        </p:spPr>
        <p:txBody>
          <a:bodyPr/>
          <a:lstStyle/>
          <a:p>
            <a:endParaRPr lang="fr-FR" dirty="0"/>
          </a:p>
        </p:txBody>
      </p:sp>
      <p:sp>
        <p:nvSpPr>
          <p:cNvPr id="5" name="Espace réservé du texte 4">
            <a:extLst>
              <a:ext uri="{FF2B5EF4-FFF2-40B4-BE49-F238E27FC236}">
                <a16:creationId xmlns:a16="http://schemas.microsoft.com/office/drawing/2014/main" xmlns="" id="{24EDC869-05F6-4FC1-90FF-B3CD637258DD}"/>
              </a:ext>
            </a:extLst>
          </p:cNvPr>
          <p:cNvSpPr>
            <a:spLocks noGrp="1"/>
          </p:cNvSpPr>
          <p:nvPr>
            <p:ph type="body" sz="quarter" idx="11"/>
          </p:nvPr>
        </p:nvSpPr>
        <p:spPr>
          <a:xfrm>
            <a:off x="412822" y="5934573"/>
            <a:ext cx="9817200" cy="797592"/>
          </a:xfrm>
        </p:spPr>
        <p:txBody>
          <a:bodyPr/>
          <a:lstStyle>
            <a:lvl1pPr>
              <a:defRPr sz="1400"/>
            </a:lvl1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 name="Espace réservé du texte 4">
            <a:extLst>
              <a:ext uri="{FF2B5EF4-FFF2-40B4-BE49-F238E27FC236}">
                <a16:creationId xmlns:a16="http://schemas.microsoft.com/office/drawing/2014/main" xmlns="" id="{5DA8BA1A-A8CA-4F49-8877-81D2B10D5268}"/>
              </a:ext>
            </a:extLst>
          </p:cNvPr>
          <p:cNvSpPr>
            <a:spLocks noGrp="1"/>
          </p:cNvSpPr>
          <p:nvPr>
            <p:ph type="body" sz="quarter" idx="12"/>
          </p:nvPr>
        </p:nvSpPr>
        <p:spPr>
          <a:xfrm>
            <a:off x="7870908" y="7043068"/>
            <a:ext cx="2364890" cy="191081"/>
          </a:xfrm>
          <a:prstGeom prst="rect">
            <a:avLst/>
          </a:prstGeom>
        </p:spPr>
        <p:txBody>
          <a:bodyPr/>
          <a:lstStyle>
            <a:lvl1pPr algn="r">
              <a:defRPr sz="1000" b="1"/>
            </a:lvl1pPr>
            <a:lvl2pPr algn="r">
              <a:defRPr sz="1000" b="1"/>
            </a:lvl2pPr>
            <a:lvl3pPr algn="r">
              <a:defRPr sz="1000" b="1"/>
            </a:lvl3pPr>
            <a:lvl4pPr algn="r">
              <a:defRPr sz="1000" b="1"/>
            </a:lvl4pPr>
            <a:lvl5pPr algn="r">
              <a:defRPr sz="1000" b="1"/>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1" name="ZoneTexte 10">
            <a:extLst>
              <a:ext uri="{FF2B5EF4-FFF2-40B4-BE49-F238E27FC236}">
                <a16:creationId xmlns:a16="http://schemas.microsoft.com/office/drawing/2014/main" xmlns="" id="{BAF1447A-EE60-49C4-99CC-8BAC57883C1B}"/>
              </a:ext>
            </a:extLst>
          </p:cNvPr>
          <p:cNvSpPr txBox="1"/>
          <p:nvPr userDrawn="1"/>
        </p:nvSpPr>
        <p:spPr>
          <a:xfrm>
            <a:off x="4836093" y="7024201"/>
            <a:ext cx="983109" cy="246221"/>
          </a:xfrm>
          <a:prstGeom prst="rect">
            <a:avLst/>
          </a:prstGeom>
          <a:noFill/>
        </p:spPr>
        <p:txBody>
          <a:bodyPr wrap="square" rtlCol="0">
            <a:spAutoFit/>
          </a:bodyPr>
          <a:lstStyle/>
          <a:p>
            <a:pPr algn="ctr"/>
            <a:r>
              <a:rPr lang="fr-FR" sz="1000" b="1" dirty="0"/>
              <a:t>Page </a:t>
            </a:r>
            <a:fld id="{695B8A07-687E-4A09-9236-333DF71DB9E0}" type="slidenum">
              <a:rPr lang="fr-FR" sz="1000" b="1" smtClean="0"/>
              <a:t>‹N°›</a:t>
            </a:fld>
            <a:endParaRPr lang="fr-FR" sz="1000" b="1" dirty="0"/>
          </a:p>
        </p:txBody>
      </p:sp>
    </p:spTree>
    <p:extLst>
      <p:ext uri="{BB962C8B-B14F-4D97-AF65-F5344CB8AC3E}">
        <p14:creationId xmlns:p14="http://schemas.microsoft.com/office/powerpoint/2010/main" val="3441893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re et contenu">
    <p:spTree>
      <p:nvGrpSpPr>
        <p:cNvPr id="1" name=""/>
        <p:cNvGrpSpPr/>
        <p:nvPr/>
      </p:nvGrpSpPr>
      <p:grpSpPr>
        <a:xfrm>
          <a:off x="0" y="0"/>
          <a:ext cx="0" cy="0"/>
          <a:chOff x="0" y="0"/>
          <a:chExt cx="0" cy="0"/>
        </a:xfrm>
      </p:grpSpPr>
      <p:sp>
        <p:nvSpPr>
          <p:cNvPr id="4" name="Titre 3"/>
          <p:cNvSpPr>
            <a:spLocks noGrp="1"/>
          </p:cNvSpPr>
          <p:nvPr>
            <p:ph type="title" hasCustomPrompt="1"/>
          </p:nvPr>
        </p:nvSpPr>
        <p:spPr bwMode="gray">
          <a:xfrm>
            <a:off x="421200" y="1024113"/>
            <a:ext cx="9816300" cy="529170"/>
          </a:xfrm>
        </p:spPr>
        <p:txBody>
          <a:bodyPr/>
          <a:lstStyle>
            <a:lvl1pPr>
              <a:defRPr sz="2800"/>
            </a:lvl1pPr>
          </a:lstStyle>
          <a:p>
            <a:r>
              <a:rPr lang="fr-FR" noProof="0" dirty="0"/>
              <a:t>Titre</a:t>
            </a:r>
            <a:endParaRPr lang="fr-FR" dirty="0"/>
          </a:p>
        </p:txBody>
      </p:sp>
      <p:sp>
        <p:nvSpPr>
          <p:cNvPr id="8" name="ZoneTexte 7"/>
          <p:cNvSpPr txBox="1"/>
          <p:nvPr userDrawn="1"/>
        </p:nvSpPr>
        <p:spPr>
          <a:xfrm>
            <a:off x="392965" y="7030567"/>
            <a:ext cx="4095592" cy="246221"/>
          </a:xfrm>
          <a:prstGeom prst="rect">
            <a:avLst/>
          </a:prstGeom>
          <a:noFill/>
        </p:spPr>
        <p:txBody>
          <a:bodyPr wrap="square" rtlCol="0">
            <a:spAutoFit/>
          </a:bodyPr>
          <a:lstStyle/>
          <a:p>
            <a:pPr marL="0" marR="0" lvl="0" indent="0" algn="l" defTabSz="911291" rtl="0" eaLnBrk="1" fontAlgn="auto" latinLnBrk="0" hangingPunct="1">
              <a:lnSpc>
                <a:spcPct val="100000"/>
              </a:lnSpc>
              <a:spcBef>
                <a:spcPts val="0"/>
              </a:spcBef>
              <a:spcAft>
                <a:spcPts val="0"/>
              </a:spcAft>
              <a:buClrTx/>
              <a:buSzTx/>
              <a:buFontTx/>
              <a:buNone/>
              <a:tabLst/>
              <a:defRPr/>
            </a:pPr>
            <a:r>
              <a:rPr kumimoji="0" lang="fr-FR" sz="997" b="1" i="0" u="none" strike="noStrike" kern="1200" cap="none" spc="0" normalizeH="0" baseline="0" noProof="0" dirty="0">
                <a:ln>
                  <a:noFill/>
                </a:ln>
                <a:solidFill>
                  <a:srgbClr val="000000"/>
                </a:solidFill>
                <a:effectLst/>
                <a:uLnTx/>
                <a:uFillTx/>
                <a:latin typeface="+mn-lt"/>
                <a:ea typeface="+mn-ea"/>
                <a:cs typeface="+mn-cs"/>
              </a:rPr>
              <a:t>MEAE / DNUM / SIN </a:t>
            </a:r>
          </a:p>
        </p:txBody>
      </p:sp>
      <p:sp>
        <p:nvSpPr>
          <p:cNvPr id="3" name="Espace réservé pour une image  2">
            <a:extLst>
              <a:ext uri="{FF2B5EF4-FFF2-40B4-BE49-F238E27FC236}">
                <a16:creationId xmlns:a16="http://schemas.microsoft.com/office/drawing/2014/main" xmlns="" id="{51FBC258-393D-46DA-88BF-CAA71636001E}"/>
              </a:ext>
            </a:extLst>
          </p:cNvPr>
          <p:cNvSpPr>
            <a:spLocks noGrp="1"/>
          </p:cNvSpPr>
          <p:nvPr>
            <p:ph type="pic" sz="quarter" idx="10"/>
          </p:nvPr>
        </p:nvSpPr>
        <p:spPr>
          <a:xfrm>
            <a:off x="2310022" y="1616237"/>
            <a:ext cx="6022800" cy="4327200"/>
          </a:xfrm>
        </p:spPr>
        <p:txBody>
          <a:bodyPr/>
          <a:lstStyle/>
          <a:p>
            <a:endParaRPr lang="fr-FR" dirty="0"/>
          </a:p>
        </p:txBody>
      </p:sp>
      <p:sp>
        <p:nvSpPr>
          <p:cNvPr id="5" name="Espace réservé du texte 4">
            <a:extLst>
              <a:ext uri="{FF2B5EF4-FFF2-40B4-BE49-F238E27FC236}">
                <a16:creationId xmlns:a16="http://schemas.microsoft.com/office/drawing/2014/main" xmlns="" id="{24EDC869-05F6-4FC1-90FF-B3CD637258DD}"/>
              </a:ext>
            </a:extLst>
          </p:cNvPr>
          <p:cNvSpPr>
            <a:spLocks noGrp="1"/>
          </p:cNvSpPr>
          <p:nvPr>
            <p:ph type="body" sz="quarter" idx="11"/>
          </p:nvPr>
        </p:nvSpPr>
        <p:spPr>
          <a:xfrm>
            <a:off x="412822" y="5934573"/>
            <a:ext cx="9817200" cy="797592"/>
          </a:xfrm>
        </p:spPr>
        <p:txBody>
          <a:bodyPr/>
          <a:lstStyle>
            <a:lvl1pPr>
              <a:defRPr sz="1400"/>
            </a:lvl1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 name="Espace réservé du texte 4">
            <a:extLst>
              <a:ext uri="{FF2B5EF4-FFF2-40B4-BE49-F238E27FC236}">
                <a16:creationId xmlns:a16="http://schemas.microsoft.com/office/drawing/2014/main" xmlns="" id="{5DA8BA1A-A8CA-4F49-8877-81D2B10D5268}"/>
              </a:ext>
            </a:extLst>
          </p:cNvPr>
          <p:cNvSpPr>
            <a:spLocks noGrp="1"/>
          </p:cNvSpPr>
          <p:nvPr>
            <p:ph type="body" sz="quarter" idx="12"/>
          </p:nvPr>
        </p:nvSpPr>
        <p:spPr>
          <a:xfrm>
            <a:off x="7870908" y="7043068"/>
            <a:ext cx="2364890" cy="191081"/>
          </a:xfrm>
          <a:prstGeom prst="rect">
            <a:avLst/>
          </a:prstGeom>
        </p:spPr>
        <p:txBody>
          <a:bodyPr/>
          <a:lstStyle>
            <a:lvl1pPr algn="r">
              <a:defRPr sz="1000" b="1"/>
            </a:lvl1pPr>
            <a:lvl2pPr algn="r">
              <a:defRPr sz="1000" b="1"/>
            </a:lvl2pPr>
            <a:lvl3pPr algn="r">
              <a:defRPr sz="1000" b="1"/>
            </a:lvl3pPr>
            <a:lvl4pPr algn="r">
              <a:defRPr sz="1000" b="1"/>
            </a:lvl4pPr>
            <a:lvl5pPr algn="r">
              <a:defRPr sz="1000" b="1"/>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1" name="ZoneTexte 10">
            <a:extLst>
              <a:ext uri="{FF2B5EF4-FFF2-40B4-BE49-F238E27FC236}">
                <a16:creationId xmlns:a16="http://schemas.microsoft.com/office/drawing/2014/main" xmlns="" id="{BAF1447A-EE60-49C4-99CC-8BAC57883C1B}"/>
              </a:ext>
            </a:extLst>
          </p:cNvPr>
          <p:cNvSpPr txBox="1"/>
          <p:nvPr userDrawn="1"/>
        </p:nvSpPr>
        <p:spPr>
          <a:xfrm>
            <a:off x="4836093" y="7024201"/>
            <a:ext cx="983109" cy="246221"/>
          </a:xfrm>
          <a:prstGeom prst="rect">
            <a:avLst/>
          </a:prstGeom>
          <a:noFill/>
        </p:spPr>
        <p:txBody>
          <a:bodyPr wrap="square" rtlCol="0">
            <a:spAutoFit/>
          </a:bodyPr>
          <a:lstStyle/>
          <a:p>
            <a:pPr algn="ctr"/>
            <a:r>
              <a:rPr lang="fr-FR" sz="1000" b="1" dirty="0"/>
              <a:t>Page </a:t>
            </a:r>
            <a:fld id="{695B8A07-687E-4A09-9236-333DF71DB9E0}" type="slidenum">
              <a:rPr lang="fr-FR" sz="1000" b="1" smtClean="0"/>
              <a:t>‹N°›</a:t>
            </a:fld>
            <a:endParaRPr lang="fr-FR" sz="1000" b="1" dirty="0"/>
          </a:p>
        </p:txBody>
      </p:sp>
    </p:spTree>
    <p:extLst>
      <p:ext uri="{BB962C8B-B14F-4D97-AF65-F5344CB8AC3E}">
        <p14:creationId xmlns:p14="http://schemas.microsoft.com/office/powerpoint/2010/main" val="1734444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gray">
          <a:xfrm>
            <a:off x="419499" y="1322778"/>
            <a:ext cx="9816300" cy="1058222"/>
          </a:xfrm>
          <a:prstGeom prst="rect">
            <a:avLst/>
          </a:prstGeom>
        </p:spPr>
        <p:txBody>
          <a:bodyPr vert="horz" lIns="0" tIns="0" rIns="0" bIns="0" rtlCol="0" anchor="t" anchorCtr="0">
            <a:noAutofit/>
          </a:bodyPr>
          <a:lstStyle/>
          <a:p>
            <a:r>
              <a:rPr lang="fr-FR" noProof="0" dirty="0"/>
              <a:t>Titre</a:t>
            </a:r>
          </a:p>
        </p:txBody>
      </p:sp>
      <p:sp>
        <p:nvSpPr>
          <p:cNvPr id="3" name="Espace réservé du texte 2"/>
          <p:cNvSpPr>
            <a:spLocks noGrp="1"/>
          </p:cNvSpPr>
          <p:nvPr>
            <p:ph type="body" idx="1"/>
          </p:nvPr>
        </p:nvSpPr>
        <p:spPr bwMode="gray">
          <a:xfrm>
            <a:off x="419499" y="2698467"/>
            <a:ext cx="9816300" cy="3783144"/>
          </a:xfrm>
          <a:prstGeom prst="rect">
            <a:avLst/>
          </a:prstGeom>
        </p:spPr>
        <p:txBody>
          <a:bodyPr vert="horz" lIns="0" tIns="0" rIns="0" bIns="0" rtlCol="0" anchor="t" anchorCtr="0">
            <a:noAutofit/>
          </a:bodyPr>
          <a:lstStyle/>
          <a:p>
            <a:pPr lvl="0"/>
            <a:r>
              <a:rPr lang="fr-FR" noProof="0" dirty="0"/>
              <a:t>Texte de niveau 1</a:t>
            </a:r>
          </a:p>
          <a:p>
            <a:pPr lvl="1"/>
            <a:r>
              <a:rPr lang="fr-FR" noProof="0" dirty="0"/>
              <a:t>Texte de niveau 2</a:t>
            </a:r>
          </a:p>
          <a:p>
            <a:pPr lvl="2"/>
            <a:r>
              <a:rPr lang="fr-FR" noProof="0" dirty="0"/>
              <a:t>Texte de niveau 3</a:t>
            </a:r>
          </a:p>
          <a:p>
            <a:pPr lvl="3"/>
            <a:r>
              <a:rPr lang="fr-FR" noProof="0" dirty="0"/>
              <a:t>Texte de niveau 4</a:t>
            </a:r>
          </a:p>
          <a:p>
            <a:pPr lvl="4"/>
            <a:r>
              <a:rPr lang="fr-FR" noProof="0" dirty="0"/>
              <a:t>Texte de niveau 5</a:t>
            </a:r>
          </a:p>
        </p:txBody>
      </p:sp>
      <p:sp>
        <p:nvSpPr>
          <p:cNvPr id="4" name="Espace réservé de la date 3"/>
          <p:cNvSpPr>
            <a:spLocks noGrp="1"/>
          </p:cNvSpPr>
          <p:nvPr>
            <p:ph type="dt" sz="half" idx="2"/>
          </p:nvPr>
        </p:nvSpPr>
        <p:spPr bwMode="gray">
          <a:xfrm>
            <a:off x="8872426" y="7030565"/>
            <a:ext cx="1363375" cy="529111"/>
          </a:xfrm>
          <a:prstGeom prst="rect">
            <a:avLst/>
          </a:prstGeom>
        </p:spPr>
        <p:txBody>
          <a:bodyPr vert="horz" lIns="0" tIns="0" rIns="0" bIns="0" rtlCol="0" anchor="ctr" anchorCtr="0">
            <a:noAutofit/>
          </a:bodyPr>
          <a:lstStyle>
            <a:lvl1pPr algn="ctr">
              <a:defRPr sz="747" b="1">
                <a:solidFill>
                  <a:schemeClr val="tx1"/>
                </a:solidFill>
              </a:defRPr>
            </a:lvl1pPr>
          </a:lstStyle>
          <a:p>
            <a:pPr algn="r"/>
            <a:r>
              <a:rPr lang="fr-FR" cap="all"/>
              <a:t>XX/XX/XXXX</a:t>
            </a:r>
            <a:endParaRPr lang="fr-FR" cap="all" dirty="0"/>
          </a:p>
        </p:txBody>
      </p:sp>
      <p:sp>
        <p:nvSpPr>
          <p:cNvPr id="5" name="Espace réservé du pied de page 4"/>
          <p:cNvSpPr>
            <a:spLocks noGrp="1"/>
          </p:cNvSpPr>
          <p:nvPr>
            <p:ph type="ftr" sz="quarter" idx="3"/>
          </p:nvPr>
        </p:nvSpPr>
        <p:spPr bwMode="gray">
          <a:xfrm>
            <a:off x="419501" y="7030565"/>
            <a:ext cx="6879800" cy="529111"/>
          </a:xfrm>
          <a:prstGeom prst="rect">
            <a:avLst/>
          </a:prstGeom>
        </p:spPr>
        <p:txBody>
          <a:bodyPr vert="horz" lIns="0" tIns="0" rIns="0" bIns="0" rtlCol="0" anchor="ctr" anchorCtr="0">
            <a:noAutofit/>
          </a:bodyPr>
          <a:lstStyle>
            <a:lvl1pPr algn="l">
              <a:defRPr sz="747" b="1">
                <a:solidFill>
                  <a:schemeClr val="tx1"/>
                </a:solidFill>
              </a:defRPr>
            </a:lvl1pPr>
          </a:lstStyle>
          <a:p>
            <a:r>
              <a:rPr lang="fr-FR"/>
              <a:t>Intitulé de la direction</a:t>
            </a:r>
            <a:endParaRPr lang="fr-FR" dirty="0"/>
          </a:p>
        </p:txBody>
      </p:sp>
      <p:sp>
        <p:nvSpPr>
          <p:cNvPr id="6" name="Espace réservé du numéro de diapositive 5"/>
          <p:cNvSpPr>
            <a:spLocks noGrp="1"/>
          </p:cNvSpPr>
          <p:nvPr>
            <p:ph type="sldNum" sz="quarter" idx="4"/>
          </p:nvPr>
        </p:nvSpPr>
        <p:spPr bwMode="gray">
          <a:xfrm>
            <a:off x="7299300" y="7030565"/>
            <a:ext cx="1573125" cy="529111"/>
          </a:xfrm>
          <a:prstGeom prst="rect">
            <a:avLst/>
          </a:prstGeom>
        </p:spPr>
        <p:txBody>
          <a:bodyPr vert="horz" lIns="0" tIns="0" rIns="0" bIns="0" rtlCol="0" anchor="ctr" anchorCtr="0">
            <a:noAutofit/>
          </a:bodyPr>
          <a:lstStyle>
            <a:lvl1pPr algn="r">
              <a:defRPr sz="747" b="1">
                <a:solidFill>
                  <a:schemeClr val="tx1"/>
                </a:solidFill>
              </a:defRPr>
            </a:lvl1pPr>
          </a:lstStyle>
          <a:p>
            <a:fld id="{733122C9-A0B9-462F-8757-0847AD287B63}" type="slidenum">
              <a:rPr lang="fr-FR" smtClean="0"/>
              <a:pPr/>
              <a:t>‹N°›</a:t>
            </a:fld>
            <a:endParaRPr lang="fr-FR" dirty="0"/>
          </a:p>
        </p:txBody>
      </p:sp>
      <p:cxnSp>
        <p:nvCxnSpPr>
          <p:cNvPr id="10" name="Connecteur droit 9"/>
          <p:cNvCxnSpPr/>
          <p:nvPr/>
        </p:nvCxnSpPr>
        <p:spPr bwMode="gray">
          <a:xfrm>
            <a:off x="419500" y="7031887"/>
            <a:ext cx="98163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Image 8"/>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345499" y="181484"/>
            <a:ext cx="755184" cy="870957"/>
          </a:xfrm>
          <a:prstGeom prst="rect">
            <a:avLst/>
          </a:prstGeom>
        </p:spPr>
      </p:pic>
    </p:spTree>
  </p:cSld>
  <p:clrMap bg1="lt1" tx1="dk1" bg2="lt2" tx2="dk2" accent1="accent1" accent2="accent2" accent3="accent3" accent4="accent4" accent5="accent5" accent6="accent6" hlink="hlink" folHlink="folHlink"/>
  <p:sldLayoutIdLst>
    <p:sldLayoutId id="2147483808" r:id="rId1"/>
    <p:sldLayoutId id="2147483812" r:id="rId2"/>
    <p:sldLayoutId id="2147483798" r:id="rId3"/>
    <p:sldLayoutId id="2147483813" r:id="rId4"/>
    <p:sldLayoutId id="2147483816" r:id="rId5"/>
    <p:sldLayoutId id="2147483815" r:id="rId6"/>
    <p:sldLayoutId id="2147483817" r:id="rId7"/>
    <p:sldLayoutId id="2147483818" r:id="rId8"/>
    <p:sldLayoutId id="2147483819" r:id="rId9"/>
  </p:sldLayoutIdLst>
  <p:hf hdr="0"/>
  <p:txStyles>
    <p:titleStyle>
      <a:lvl1pPr algn="l" defTabSz="911291" rtl="0" eaLnBrk="1" latinLnBrk="0" hangingPunct="1">
        <a:lnSpc>
          <a:spcPct val="90000"/>
        </a:lnSpc>
        <a:spcBef>
          <a:spcPct val="0"/>
        </a:spcBef>
        <a:buNone/>
        <a:defRPr sz="2541" b="1" kern="1200">
          <a:solidFill>
            <a:schemeClr val="tx1"/>
          </a:solidFill>
          <a:latin typeface="+mj-lt"/>
          <a:ea typeface="+mj-ea"/>
          <a:cs typeface="+mj-cs"/>
        </a:defRPr>
      </a:lvl1pPr>
    </p:titleStyle>
    <p:bodyStyle>
      <a:lvl1pPr marL="0" indent="0" algn="l" defTabSz="911291" rtl="0" eaLnBrk="1" latinLnBrk="0" hangingPunct="1">
        <a:lnSpc>
          <a:spcPct val="100000"/>
        </a:lnSpc>
        <a:spcBef>
          <a:spcPts val="0"/>
        </a:spcBef>
        <a:spcAft>
          <a:spcPts val="498"/>
        </a:spcAft>
        <a:buFont typeface="Arial" pitchFamily="34" charset="0"/>
        <a:buNone/>
        <a:defRPr sz="1046" b="0" kern="1200">
          <a:solidFill>
            <a:schemeClr val="tx1"/>
          </a:solidFill>
          <a:latin typeface="+mn-lt"/>
          <a:ea typeface="+mn-ea"/>
          <a:cs typeface="+mn-cs"/>
        </a:defRPr>
      </a:lvl1pPr>
      <a:lvl2pPr marL="251143" indent="-71755" algn="l" defTabSz="911291" rtl="0" eaLnBrk="1" latinLnBrk="0" hangingPunct="1">
        <a:lnSpc>
          <a:spcPct val="100000"/>
        </a:lnSpc>
        <a:spcBef>
          <a:spcPts val="598"/>
        </a:spcBef>
        <a:spcAft>
          <a:spcPts val="598"/>
        </a:spcAft>
        <a:buFont typeface="Arial" pitchFamily="34" charset="0"/>
        <a:buChar char="•"/>
        <a:defRPr sz="947" kern="1200">
          <a:solidFill>
            <a:schemeClr val="tx1"/>
          </a:solidFill>
          <a:latin typeface="+mn-lt"/>
          <a:ea typeface="+mn-ea"/>
          <a:cs typeface="+mn-cs"/>
        </a:defRPr>
      </a:lvl2pPr>
      <a:lvl3pPr marL="430531" indent="-71755" algn="l" defTabSz="911291" rtl="0" eaLnBrk="1" latinLnBrk="0" hangingPunct="1">
        <a:lnSpc>
          <a:spcPct val="100000"/>
        </a:lnSpc>
        <a:spcBef>
          <a:spcPts val="100"/>
        </a:spcBef>
        <a:spcAft>
          <a:spcPts val="100"/>
        </a:spcAft>
        <a:buSzPct val="100000"/>
        <a:buFont typeface="Arial" pitchFamily="34" charset="0"/>
        <a:buChar char="•"/>
        <a:defRPr sz="847" kern="1200">
          <a:solidFill>
            <a:schemeClr val="tx1"/>
          </a:solidFill>
          <a:latin typeface="+mn-lt"/>
          <a:ea typeface="+mn-ea"/>
          <a:cs typeface="+mn-cs"/>
        </a:defRPr>
      </a:lvl3pPr>
      <a:lvl4pPr marL="609919" indent="-71755" algn="l" defTabSz="911291" rtl="0" eaLnBrk="1" latinLnBrk="0" hangingPunct="1">
        <a:lnSpc>
          <a:spcPct val="100000"/>
        </a:lnSpc>
        <a:spcBef>
          <a:spcPts val="100"/>
        </a:spcBef>
        <a:spcAft>
          <a:spcPts val="100"/>
        </a:spcAft>
        <a:buSzPct val="100000"/>
        <a:buFont typeface="Arial" pitchFamily="34" charset="0"/>
        <a:buChar char="•"/>
        <a:defRPr sz="747" kern="1200">
          <a:solidFill>
            <a:schemeClr val="tx1"/>
          </a:solidFill>
          <a:latin typeface="+mn-lt"/>
          <a:ea typeface="+mn-ea"/>
          <a:cs typeface="+mn-cs"/>
        </a:defRPr>
      </a:lvl4pPr>
      <a:lvl5pPr marL="825185" indent="-71755" algn="l" defTabSz="911291" rtl="0" eaLnBrk="1" latinLnBrk="0" hangingPunct="1">
        <a:lnSpc>
          <a:spcPct val="100000"/>
        </a:lnSpc>
        <a:spcBef>
          <a:spcPts val="100"/>
        </a:spcBef>
        <a:spcAft>
          <a:spcPts val="100"/>
        </a:spcAft>
        <a:buSzPct val="100000"/>
        <a:buFont typeface="Arial" pitchFamily="34" charset="0"/>
        <a:buChar char="•"/>
        <a:defRPr sz="698" kern="1200">
          <a:solidFill>
            <a:schemeClr val="tx1"/>
          </a:solidFill>
          <a:latin typeface="+mn-lt"/>
          <a:ea typeface="+mn-ea"/>
          <a:cs typeface="+mn-cs"/>
        </a:defRPr>
      </a:lvl5pPr>
      <a:lvl6pPr marL="2506050" indent="-227823" algn="l" defTabSz="911291" rtl="0" eaLnBrk="1" latinLnBrk="0" hangingPunct="1">
        <a:spcBef>
          <a:spcPct val="20000"/>
        </a:spcBef>
        <a:buFont typeface="Arial" pitchFamily="34" charset="0"/>
        <a:buChar char="•"/>
        <a:defRPr sz="1993" kern="1200">
          <a:solidFill>
            <a:schemeClr val="tx1"/>
          </a:solidFill>
          <a:latin typeface="+mn-lt"/>
          <a:ea typeface="+mn-ea"/>
          <a:cs typeface="+mn-cs"/>
        </a:defRPr>
      </a:lvl6pPr>
      <a:lvl7pPr marL="2961696" indent="-227823" algn="l" defTabSz="911291" rtl="0" eaLnBrk="1" latinLnBrk="0" hangingPunct="1">
        <a:spcBef>
          <a:spcPct val="20000"/>
        </a:spcBef>
        <a:buFont typeface="Arial" pitchFamily="34" charset="0"/>
        <a:buChar char="•"/>
        <a:defRPr sz="1993" kern="1200">
          <a:solidFill>
            <a:schemeClr val="tx1"/>
          </a:solidFill>
          <a:latin typeface="+mn-lt"/>
          <a:ea typeface="+mn-ea"/>
          <a:cs typeface="+mn-cs"/>
        </a:defRPr>
      </a:lvl7pPr>
      <a:lvl8pPr marL="3417341" indent="-227823" algn="l" defTabSz="911291" rtl="0" eaLnBrk="1" latinLnBrk="0" hangingPunct="1">
        <a:spcBef>
          <a:spcPct val="20000"/>
        </a:spcBef>
        <a:buFont typeface="Arial" pitchFamily="34" charset="0"/>
        <a:buChar char="•"/>
        <a:defRPr sz="1993" kern="1200">
          <a:solidFill>
            <a:schemeClr val="tx1"/>
          </a:solidFill>
          <a:latin typeface="+mn-lt"/>
          <a:ea typeface="+mn-ea"/>
          <a:cs typeface="+mn-cs"/>
        </a:defRPr>
      </a:lvl8pPr>
      <a:lvl9pPr marL="3872987" indent="-227823" algn="l" defTabSz="911291" rtl="0" eaLnBrk="1" latinLnBrk="0" hangingPunct="1">
        <a:spcBef>
          <a:spcPct val="20000"/>
        </a:spcBef>
        <a:buFont typeface="Arial" pitchFamily="34" charset="0"/>
        <a:buChar char="•"/>
        <a:defRPr sz="1993" kern="1200">
          <a:solidFill>
            <a:schemeClr val="tx1"/>
          </a:solidFill>
          <a:latin typeface="+mn-lt"/>
          <a:ea typeface="+mn-ea"/>
          <a:cs typeface="+mn-cs"/>
        </a:defRPr>
      </a:lvl9pPr>
    </p:bodyStyle>
    <p:otherStyle>
      <a:defPPr>
        <a:defRPr lang="fr-FR"/>
      </a:defPPr>
      <a:lvl1pPr marL="0" algn="l" defTabSz="911291" rtl="0" eaLnBrk="1" latinLnBrk="0" hangingPunct="1">
        <a:defRPr sz="1794" kern="1200">
          <a:solidFill>
            <a:schemeClr val="tx1"/>
          </a:solidFill>
          <a:latin typeface="+mn-lt"/>
          <a:ea typeface="+mn-ea"/>
          <a:cs typeface="+mn-cs"/>
        </a:defRPr>
      </a:lvl1pPr>
      <a:lvl2pPr marL="455646" algn="l" defTabSz="911291" rtl="0" eaLnBrk="1" latinLnBrk="0" hangingPunct="1">
        <a:defRPr sz="1794" kern="1200">
          <a:solidFill>
            <a:schemeClr val="tx1"/>
          </a:solidFill>
          <a:latin typeface="+mn-lt"/>
          <a:ea typeface="+mn-ea"/>
          <a:cs typeface="+mn-cs"/>
        </a:defRPr>
      </a:lvl2pPr>
      <a:lvl3pPr marL="911291" algn="l" defTabSz="911291" rtl="0" eaLnBrk="1" latinLnBrk="0" hangingPunct="1">
        <a:defRPr sz="1794" kern="1200">
          <a:solidFill>
            <a:schemeClr val="tx1"/>
          </a:solidFill>
          <a:latin typeface="+mn-lt"/>
          <a:ea typeface="+mn-ea"/>
          <a:cs typeface="+mn-cs"/>
        </a:defRPr>
      </a:lvl3pPr>
      <a:lvl4pPr marL="1366937" algn="l" defTabSz="911291" rtl="0" eaLnBrk="1" latinLnBrk="0" hangingPunct="1">
        <a:defRPr sz="1794" kern="1200">
          <a:solidFill>
            <a:schemeClr val="tx1"/>
          </a:solidFill>
          <a:latin typeface="+mn-lt"/>
          <a:ea typeface="+mn-ea"/>
          <a:cs typeface="+mn-cs"/>
        </a:defRPr>
      </a:lvl4pPr>
      <a:lvl5pPr marL="1822582" algn="l" defTabSz="911291" rtl="0" eaLnBrk="1" latinLnBrk="0" hangingPunct="1">
        <a:defRPr sz="1794" kern="1200">
          <a:solidFill>
            <a:schemeClr val="tx1"/>
          </a:solidFill>
          <a:latin typeface="+mn-lt"/>
          <a:ea typeface="+mn-ea"/>
          <a:cs typeface="+mn-cs"/>
        </a:defRPr>
      </a:lvl5pPr>
      <a:lvl6pPr marL="2278228" algn="l" defTabSz="911291" rtl="0" eaLnBrk="1" latinLnBrk="0" hangingPunct="1">
        <a:defRPr sz="1794" kern="1200">
          <a:solidFill>
            <a:schemeClr val="tx1"/>
          </a:solidFill>
          <a:latin typeface="+mn-lt"/>
          <a:ea typeface="+mn-ea"/>
          <a:cs typeface="+mn-cs"/>
        </a:defRPr>
      </a:lvl6pPr>
      <a:lvl7pPr marL="2733873" algn="l" defTabSz="911291" rtl="0" eaLnBrk="1" latinLnBrk="0" hangingPunct="1">
        <a:defRPr sz="1794" kern="1200">
          <a:solidFill>
            <a:schemeClr val="tx1"/>
          </a:solidFill>
          <a:latin typeface="+mn-lt"/>
          <a:ea typeface="+mn-ea"/>
          <a:cs typeface="+mn-cs"/>
        </a:defRPr>
      </a:lvl7pPr>
      <a:lvl8pPr marL="3189519" algn="l" defTabSz="911291" rtl="0" eaLnBrk="1" latinLnBrk="0" hangingPunct="1">
        <a:defRPr sz="1794" kern="1200">
          <a:solidFill>
            <a:schemeClr val="tx1"/>
          </a:solidFill>
          <a:latin typeface="+mn-lt"/>
          <a:ea typeface="+mn-ea"/>
          <a:cs typeface="+mn-cs"/>
        </a:defRPr>
      </a:lvl8pPr>
      <a:lvl9pPr marL="3645164" algn="l" defTabSz="911291" rtl="0" eaLnBrk="1" latinLnBrk="0" hangingPunct="1">
        <a:defRPr sz="179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fr-FR" dirty="0"/>
              <a:t>BAROMÈTRE BNA </a:t>
            </a:r>
            <a:r>
              <a:rPr lang="fr-FR" dirty="0" smtClean="0"/>
              <a:t>20XX </a:t>
            </a:r>
            <a:endParaRPr lang="fr-FR" dirty="0"/>
          </a:p>
          <a:p>
            <a:r>
              <a:rPr lang="fr-FR" dirty="0"/>
              <a:t>ANALYSES ET DÉTAILS </a:t>
            </a:r>
            <a:r>
              <a:rPr lang="fr-FR" dirty="0" err="1"/>
              <a:t>organismeTEST</a:t>
            </a:r>
            <a:endParaRPr lang="fr-FR" dirty="0"/>
          </a:p>
          <a:p>
            <a:pPr lvl="1">
              <a:defRPr sz="1800"/>
            </a:pPr>
            <a:r>
              <a:rPr lang="fr-FR" dirty="0"/>
              <a:t> </a:t>
            </a:r>
            <a:r>
              <a:rPr dirty="0"/>
              <a:t/>
            </a:r>
            <a:br>
              <a:rPr dirty="0"/>
            </a:br>
            <a:r>
              <a:rPr lang="fr-FR" dirty="0" smtClean="0"/>
              <a:t>XXXXXXX </a:t>
            </a:r>
            <a:r>
              <a:rPr lang="fr-FR" dirty="0" err="1" smtClean="0"/>
              <a:t>XXXXXXX</a:t>
            </a:r>
            <a:r>
              <a:rPr lang="fr-FR" dirty="0" smtClean="0"/>
              <a:t>, XXXXXX XX XXXXX ET XXXXXX XXXXXXXX</a:t>
            </a:r>
            <a:r>
              <a:rPr dirty="0"/>
              <a:t/>
            </a:r>
            <a:br>
              <a:rPr dirty="0"/>
            </a:br>
            <a:r>
              <a:rPr lang="fr-FR" dirty="0"/>
              <a:t>MEAE / DNUM / SIN ET PÔLE IA</a:t>
            </a:r>
            <a:r>
              <a:rPr dirty="0"/>
              <a:t/>
            </a:r>
            <a:br>
              <a:rPr dirty="0"/>
            </a:br>
            <a:r>
              <a:rPr dirty="0"/>
              <a:t/>
            </a:r>
            <a:br>
              <a:rPr dirty="0"/>
            </a:br>
            <a:r>
              <a:rPr lang="fr-FR" dirty="0"/>
              <a:t>VERSION DU </a:t>
            </a:r>
            <a:r>
              <a:rPr lang="fr-FR" dirty="0" smtClean="0"/>
              <a:t>XX </a:t>
            </a:r>
            <a:r>
              <a:rPr lang="fr-FR" dirty="0"/>
              <a:t>JUILLET </a:t>
            </a:r>
            <a:r>
              <a:rPr lang="fr-FR" dirty="0" smtClean="0"/>
              <a:t>20XX</a:t>
            </a:r>
            <a:endParaRPr lang="fr-FR" dirty="0"/>
          </a:p>
        </p:txBody>
      </p:sp>
    </p:spTree>
    <p:extLst>
      <p:ext uri="{BB962C8B-B14F-4D97-AF65-F5344CB8AC3E}">
        <p14:creationId xmlns:p14="http://schemas.microsoft.com/office/powerpoint/2010/main" val="35497992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Sur l’analyse des données pour passable</a:t>
            </a:r>
          </a:p>
        </p:txBody>
      </p:sp>
      <p:pic>
        <p:nvPicPr>
          <p:cNvPr id="3" name="Picture Placeholder 2" descr="wordcloud_output_passable.png"/>
          <p:cNvPicPr>
            <a:picLocks noGrp="1" noChangeAspect="1"/>
          </p:cNvPicPr>
          <p:nvPr>
            <p:ph type="pic" sz="quarter" idx="10"/>
          </p:nvPr>
        </p:nvPicPr>
        <p:blipFill>
          <a:blip r:embed="rId2"/>
          <a:srcRect l="101" r="101"/>
          <a:stretch>
            <a:fillRect/>
          </a:stretch>
        </p:blipFill>
        <p:spPr/>
      </p:pic>
      <p:sp>
        <p:nvSpPr>
          <p:cNvPr id="4" name="Text Placeholder 3"/>
          <p:cNvSpPr>
            <a:spLocks noGrp="1"/>
          </p:cNvSpPr>
          <p:nvPr>
            <p:ph type="body" sz="quarter" idx="11"/>
          </p:nvPr>
        </p:nvSpPr>
        <p:spPr/>
        <p:txBody>
          <a:bodyPr/>
          <a:lstStyle/>
          <a:p>
            <a:endParaRPr dirty="0"/>
          </a:p>
          <a:p>
            <a:r>
              <a:rPr lang="fr-FR" dirty="0"/>
              <a:t>Les expressions sont classées en fonction de l’appréciation faite. Dans cette partie de l’analyse, l’expression « Télétravail » est jugée par les utilisateurs comme étant celle la plus associée à « passable ». </a:t>
            </a:r>
          </a:p>
        </p:txBody>
      </p:sp>
      <p:sp>
        <p:nvSpPr>
          <p:cNvPr id="6" name="Text Placeholder 5"/>
          <p:cNvSpPr>
            <a:spLocks noGrp="1"/>
          </p:cNvSpPr>
          <p:nvPr>
            <p:ph type="body" sz="quarter" idx="13"/>
          </p:nvPr>
        </p:nvSpPr>
        <p:spPr/>
        <p:txBody>
          <a:bodyPr/>
          <a:lstStyle/>
          <a:p>
            <a:r>
              <a:rPr lang="fr-FR" dirty="0" smtClean="0"/>
              <a:t>26/07/20XX</a:t>
            </a:r>
            <a:endParaRPr lang="fr-FR" dirty="0"/>
          </a:p>
        </p:txBody>
      </p:sp>
    </p:spTree>
    <p:extLst>
      <p:ext uri="{BB962C8B-B14F-4D97-AF65-F5344CB8AC3E}">
        <p14:creationId xmlns:p14="http://schemas.microsoft.com/office/powerpoint/2010/main" val="23745971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Sur l’analyse des données pour très passable</a:t>
            </a:r>
          </a:p>
        </p:txBody>
      </p:sp>
      <p:pic>
        <p:nvPicPr>
          <p:cNvPr id="3" name="Picture Placeholder 2" descr="wordcloud_output_tres_passable.png"/>
          <p:cNvPicPr>
            <a:picLocks noGrp="1" noChangeAspect="1"/>
          </p:cNvPicPr>
          <p:nvPr>
            <p:ph type="pic" sz="quarter" idx="10"/>
          </p:nvPr>
        </p:nvPicPr>
        <p:blipFill>
          <a:blip r:embed="rId2"/>
          <a:srcRect l="101" r="101"/>
          <a:stretch>
            <a:fillRect/>
          </a:stretch>
        </p:blipFill>
        <p:spPr/>
      </p:pic>
      <p:sp>
        <p:nvSpPr>
          <p:cNvPr id="4" name="Text Placeholder 3"/>
          <p:cNvSpPr>
            <a:spLocks noGrp="1"/>
          </p:cNvSpPr>
          <p:nvPr>
            <p:ph type="body" sz="quarter" idx="11"/>
          </p:nvPr>
        </p:nvSpPr>
        <p:spPr/>
        <p:txBody>
          <a:bodyPr/>
          <a:lstStyle/>
          <a:p>
            <a:endParaRPr dirty="0"/>
          </a:p>
          <a:p>
            <a:r>
              <a:rPr lang="fr-FR" dirty="0"/>
              <a:t>Les expressions sont classées en fonction de l’appréciation faite. Dans cette partie de l’analyse, l’expression « Réseau » est jugée par les utilisateurs comme étant celle la plus associée à « très passable ». </a:t>
            </a:r>
          </a:p>
        </p:txBody>
      </p:sp>
      <p:sp>
        <p:nvSpPr>
          <p:cNvPr id="6" name="Text Placeholder 5"/>
          <p:cNvSpPr>
            <a:spLocks noGrp="1"/>
          </p:cNvSpPr>
          <p:nvPr>
            <p:ph type="body" sz="quarter" idx="13"/>
          </p:nvPr>
        </p:nvSpPr>
        <p:spPr/>
        <p:txBody>
          <a:bodyPr/>
          <a:lstStyle/>
          <a:p>
            <a:r>
              <a:rPr lang="fr-FR" dirty="0" smtClean="0"/>
              <a:t>26/07/20XX</a:t>
            </a:r>
            <a:endParaRPr lang="fr-FR" dirty="0"/>
          </a:p>
        </p:txBody>
      </p:sp>
    </p:spTree>
    <p:extLst>
      <p:ext uri="{BB962C8B-B14F-4D97-AF65-F5344CB8AC3E}">
        <p14:creationId xmlns:p14="http://schemas.microsoft.com/office/powerpoint/2010/main" val="2128233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txBody>
          <a:bodyPr/>
          <a:lstStyle/>
          <a:p>
            <a:endParaRPr/>
          </a:p>
        </p:txBody>
      </p:sp>
      <p:sp>
        <p:nvSpPr>
          <p:cNvPr id="3" name="Title 2"/>
          <p:cNvSpPr>
            <a:spLocks noGrp="1"/>
          </p:cNvSpPr>
          <p:nvPr>
            <p:ph type="title"/>
          </p:nvPr>
        </p:nvSpPr>
        <p:spPr/>
        <p:txBody>
          <a:bodyPr/>
          <a:lstStyle/>
          <a:p>
            <a:r>
              <a:rPr lang="fr-FR"/>
              <a:t>Sur l’analyse des données pour insatisfaisant</a:t>
            </a:r>
          </a:p>
        </p:txBody>
      </p:sp>
      <p:sp>
        <p:nvSpPr>
          <p:cNvPr id="4" name="Text Placeholder 3"/>
          <p:cNvSpPr>
            <a:spLocks noGrp="1"/>
          </p:cNvSpPr>
          <p:nvPr>
            <p:ph type="body" sz="quarter" idx="11"/>
          </p:nvPr>
        </p:nvSpPr>
        <p:spPr/>
        <p:txBody>
          <a:bodyPr/>
          <a:lstStyle/>
          <a:p>
            <a:endParaRPr/>
          </a:p>
          <a:p>
            <a:r>
              <a:rPr lang="fr-FR"/>
              <a:t>Les expressions sont classées en fonction de l’appréciation faite. Dans cette partie de l’analyse, les expressions sont traitées par rapport au critère « insatisfaisant » et ses dérivées. Les planches suivantes détaillent ces données.</a:t>
            </a:r>
          </a:p>
        </p:txBody>
      </p:sp>
      <p:sp>
        <p:nvSpPr>
          <p:cNvPr id="5" name="Text Placeholder 4"/>
          <p:cNvSpPr>
            <a:spLocks noGrp="1"/>
          </p:cNvSpPr>
          <p:nvPr>
            <p:ph type="body" sz="quarter" idx="14"/>
          </p:nvPr>
        </p:nvSpPr>
        <p:spPr/>
        <p:txBody>
          <a:bodyPr/>
          <a:lstStyle/>
          <a:p>
            <a:r>
              <a:rPr lang="fr-FR"/>
              <a:t>  Assez insatisfaisant        	     Insatisfaisant                Très insatisfaisant</a:t>
            </a:r>
          </a:p>
        </p:txBody>
      </p:sp>
      <p:pic>
        <p:nvPicPr>
          <p:cNvPr id="6" name="Picture Placeholder 5" descr="wordcloud_output_insatisfaisant.png"/>
          <p:cNvPicPr>
            <a:picLocks noGrp="1" noChangeAspect="1"/>
          </p:cNvPicPr>
          <p:nvPr>
            <p:ph type="pic" sz="quarter" idx="15"/>
          </p:nvPr>
        </p:nvPicPr>
        <p:blipFill>
          <a:blip r:embed="rId2"/>
          <a:srcRect t="843" b="843"/>
          <a:stretch>
            <a:fillRect/>
          </a:stretch>
        </p:blipFill>
        <p:spPr/>
      </p:pic>
      <p:sp>
        <p:nvSpPr>
          <p:cNvPr id="7" name="Picture Placeholder 6"/>
          <p:cNvSpPr>
            <a:spLocks noGrp="1"/>
          </p:cNvSpPr>
          <p:nvPr>
            <p:ph type="pic" sz="quarter" idx="16"/>
          </p:nvPr>
        </p:nvSpPr>
        <p:spPr/>
        <p:txBody>
          <a:bodyPr/>
          <a:lstStyle/>
          <a:p>
            <a:endParaRPr/>
          </a:p>
        </p:txBody>
      </p:sp>
      <p:sp>
        <p:nvSpPr>
          <p:cNvPr id="8" name="Text Placeholder 7"/>
          <p:cNvSpPr>
            <a:spLocks noGrp="1"/>
          </p:cNvSpPr>
          <p:nvPr>
            <p:ph type="body" sz="quarter" idx="19"/>
          </p:nvPr>
        </p:nvSpPr>
        <p:spPr/>
        <p:txBody>
          <a:bodyPr/>
          <a:lstStyle/>
          <a:p>
            <a:r>
              <a:rPr lang="fr-FR"/>
              <a:t>Données insuffisantes</a:t>
            </a:r>
          </a:p>
        </p:txBody>
      </p:sp>
      <p:sp>
        <p:nvSpPr>
          <p:cNvPr id="9" name="Text Placeholder 8"/>
          <p:cNvSpPr>
            <a:spLocks noGrp="1"/>
          </p:cNvSpPr>
          <p:nvPr>
            <p:ph type="body" sz="quarter" idx="17"/>
          </p:nvPr>
        </p:nvSpPr>
        <p:spPr/>
        <p:txBody>
          <a:bodyPr/>
          <a:lstStyle/>
          <a:p>
            <a:r>
              <a:rPr lang="fr-FR"/>
              <a:t>Données insuffisantes</a:t>
            </a:r>
          </a:p>
        </p:txBody>
      </p:sp>
      <p:sp>
        <p:nvSpPr>
          <p:cNvPr id="11" name="Text Placeholder 10"/>
          <p:cNvSpPr>
            <a:spLocks noGrp="1"/>
          </p:cNvSpPr>
          <p:nvPr>
            <p:ph type="body" sz="quarter" idx="12"/>
          </p:nvPr>
        </p:nvSpPr>
        <p:spPr/>
        <p:txBody>
          <a:bodyPr/>
          <a:lstStyle/>
          <a:p>
            <a:r>
              <a:rPr lang="fr-FR" dirty="0" smtClean="0"/>
              <a:t>26/07/20XX</a:t>
            </a:r>
            <a:endParaRPr lang="fr-FR" dirty="0"/>
          </a:p>
        </p:txBody>
      </p:sp>
    </p:spTree>
    <p:extLst>
      <p:ext uri="{BB962C8B-B14F-4D97-AF65-F5344CB8AC3E}">
        <p14:creationId xmlns:p14="http://schemas.microsoft.com/office/powerpoint/2010/main" val="38226711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Sur l’analyse des données pour insatisfaisant</a:t>
            </a:r>
          </a:p>
        </p:txBody>
      </p:sp>
      <p:pic>
        <p:nvPicPr>
          <p:cNvPr id="3" name="Picture Placeholder 2" descr="wordcloud_output_insatisfaisant.png"/>
          <p:cNvPicPr>
            <a:picLocks noGrp="1" noChangeAspect="1"/>
          </p:cNvPicPr>
          <p:nvPr>
            <p:ph type="pic" sz="quarter" idx="10"/>
          </p:nvPr>
        </p:nvPicPr>
        <p:blipFill>
          <a:blip r:embed="rId2"/>
          <a:srcRect l="101" r="101"/>
          <a:stretch>
            <a:fillRect/>
          </a:stretch>
        </p:blipFill>
        <p:spPr/>
      </p:pic>
      <p:sp>
        <p:nvSpPr>
          <p:cNvPr id="4" name="Text Placeholder 3"/>
          <p:cNvSpPr>
            <a:spLocks noGrp="1"/>
          </p:cNvSpPr>
          <p:nvPr>
            <p:ph type="body" sz="quarter" idx="11"/>
          </p:nvPr>
        </p:nvSpPr>
        <p:spPr/>
        <p:txBody>
          <a:bodyPr/>
          <a:lstStyle/>
          <a:p>
            <a:endParaRPr/>
          </a:p>
          <a:p>
            <a:r>
              <a:rPr lang="fr-FR"/>
              <a:t>Les expressions sont classées en fonction de l’appréciation faite. Dans cette partie de l’analyse, l’expression « Travail » est jugée par les utilisateurs comme étant celle la plus associée à « insatisfaisant ». </a:t>
            </a:r>
          </a:p>
        </p:txBody>
      </p:sp>
      <p:sp>
        <p:nvSpPr>
          <p:cNvPr id="6" name="Text Placeholder 5"/>
          <p:cNvSpPr>
            <a:spLocks noGrp="1"/>
          </p:cNvSpPr>
          <p:nvPr>
            <p:ph type="body" sz="quarter" idx="13"/>
          </p:nvPr>
        </p:nvSpPr>
        <p:spPr/>
        <p:txBody>
          <a:bodyPr/>
          <a:lstStyle/>
          <a:p>
            <a:r>
              <a:rPr lang="fr-FR" dirty="0" smtClean="0"/>
              <a:t>26/07/20XX</a:t>
            </a:r>
            <a:endParaRPr lang="fr-FR" dirty="0"/>
          </a:p>
        </p:txBody>
      </p:sp>
    </p:spTree>
    <p:extLst>
      <p:ext uri="{BB962C8B-B14F-4D97-AF65-F5344CB8AC3E}">
        <p14:creationId xmlns:p14="http://schemas.microsoft.com/office/powerpoint/2010/main" val="20581812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Les suggestions d’améliorations</a:t>
            </a:r>
          </a:p>
        </p:txBody>
      </p:sp>
      <p:graphicFrame>
        <p:nvGraphicFramePr>
          <p:cNvPr id="3" name="Table Placeholder 2"/>
          <p:cNvGraphicFramePr>
            <a:graphicFrameLocks noGrp="1"/>
          </p:cNvGraphicFramePr>
          <p:nvPr>
            <p:ph type="tbl" sz="quarter" idx="11"/>
            <p:extLst>
              <p:ext uri="{D42A27DB-BD31-4B8C-83A1-F6EECF244321}">
                <p14:modId xmlns:p14="http://schemas.microsoft.com/office/powerpoint/2010/main" val="3354924578"/>
              </p:ext>
            </p:extLst>
          </p:nvPr>
        </p:nvGraphicFramePr>
        <p:xfrm>
          <a:off x="419499" y="1576407"/>
          <a:ext cx="9784080" cy="5373821"/>
        </p:xfrm>
        <a:graphic>
          <a:graphicData uri="http://schemas.openxmlformats.org/drawingml/2006/table">
            <a:tbl>
              <a:tblPr firstRow="1" bandRow="1">
                <a:tableStyleId>{5C22544A-7EE6-4342-B048-85BDC9FD1C3A}</a:tableStyleId>
              </a:tblPr>
              <a:tblGrid>
                <a:gridCol w="1235743"/>
                <a:gridCol w="1512168"/>
                <a:gridCol w="7036169"/>
              </a:tblGrid>
              <a:tr h="377779">
                <a:tc>
                  <a:txBody>
                    <a:bodyPr/>
                    <a:lstStyle/>
                    <a:p>
                      <a:pPr>
                        <a:defRPr sz="1600">
                          <a:latin typeface="Arial"/>
                        </a:defRPr>
                      </a:pPr>
                      <a:r>
                        <a:rPr lang="fr-FR" sz="1400" dirty="0"/>
                        <a:t>Mot-clef</a:t>
                      </a:r>
                    </a:p>
                  </a:txBody>
                  <a:tcPr/>
                </a:tc>
                <a:tc>
                  <a:txBody>
                    <a:bodyPr/>
                    <a:lstStyle/>
                    <a:p>
                      <a:pPr>
                        <a:defRPr sz="1600">
                          <a:latin typeface="Arial"/>
                        </a:defRPr>
                      </a:pPr>
                      <a:r>
                        <a:rPr lang="fr-FR" sz="1400" dirty="0"/>
                        <a:t>Idée principale</a:t>
                      </a:r>
                    </a:p>
                  </a:txBody>
                  <a:tcPr/>
                </a:tc>
                <a:tc>
                  <a:txBody>
                    <a:bodyPr/>
                    <a:lstStyle/>
                    <a:p>
                      <a:pPr>
                        <a:defRPr sz="1600">
                          <a:latin typeface="Arial"/>
                        </a:defRPr>
                      </a:pPr>
                      <a:r>
                        <a:rPr lang="fr-FR" sz="1400" dirty="0"/>
                        <a:t>Réponse-type au baromètre</a:t>
                      </a:r>
                    </a:p>
                  </a:txBody>
                  <a:tcPr/>
                </a:tc>
              </a:tr>
              <a:tr h="2185691">
                <a:tc>
                  <a:txBody>
                    <a:bodyPr/>
                    <a:lstStyle/>
                    <a:p>
                      <a:pPr algn="l">
                        <a:defRPr sz="1600">
                          <a:latin typeface="Arial"/>
                        </a:defRPr>
                      </a:pPr>
                      <a:r>
                        <a:rPr lang="fr-FR" dirty="0" smtClean="0"/>
                        <a:t>Réseau</a:t>
                      </a:r>
                      <a:endParaRPr lang="fr-FR" dirty="0"/>
                    </a:p>
                  </a:txBody>
                  <a:tcPr anchor="ctr"/>
                </a:tc>
                <a:tc>
                  <a:txBody>
                    <a:bodyPr/>
                    <a:lstStyle/>
                    <a:p>
                      <a:pPr algn="l">
                        <a:defRPr sz="1600">
                          <a:latin typeface="Arial"/>
                        </a:defRPr>
                      </a:pPr>
                      <a:r>
                        <a:rPr lang="fr-FR" sz="1350" dirty="0" smtClean="0"/>
                        <a:t>Instaurer un</a:t>
                      </a:r>
                      <a:r>
                        <a:rPr lang="fr-FR" sz="1350" baseline="0" dirty="0" smtClean="0"/>
                        <a:t> </a:t>
                      </a:r>
                      <a:r>
                        <a:rPr lang="fr-FR" sz="1350" dirty="0" smtClean="0"/>
                        <a:t>débit minimum</a:t>
                      </a:r>
                      <a:r>
                        <a:rPr lang="fr-FR" sz="1350" baseline="0" dirty="0"/>
                        <a:t> </a:t>
                      </a:r>
                      <a:r>
                        <a:rPr lang="fr-FR" sz="1350" baseline="0" dirty="0" smtClean="0"/>
                        <a:t>et améliorer le VPN</a:t>
                      </a:r>
                      <a:endParaRPr lang="fr-FR" sz="1350" dirty="0" smtClean="0"/>
                    </a:p>
                  </a:txBody>
                  <a:tcPr anchor="ctr"/>
                </a:tc>
                <a:tc>
                  <a:txBody>
                    <a:bodyPr/>
                    <a:lstStyle/>
                    <a:p>
                      <a:pPr algn="l">
                        <a:defRPr sz="1400" i="1">
                          <a:latin typeface="Arial"/>
                        </a:defRPr>
                      </a:pPr>
                      <a:r>
                        <a:rPr lang="fr-FR" sz="1300" i="0" dirty="0" smtClean="0"/>
                        <a:t>« On regrette faiblesse débits entrants et sortants certains jours », « amélioration des débits en télétravail », « problèmes accès réseau et instabilité XXX XXXXXX et XXXXXXXXXXX »,</a:t>
                      </a:r>
                      <a:r>
                        <a:rPr lang="fr-FR" sz="1300" i="0" baseline="0" dirty="0" smtClean="0"/>
                        <a:t> </a:t>
                      </a:r>
                      <a:r>
                        <a:rPr lang="fr-FR" sz="1300" i="0" dirty="0" smtClean="0"/>
                        <a:t>« qualité réseau oblige à passer par d'autres voies », « réseau XXXX vétuste », « utilisation du VPN difficile voire impossible » (x130), « j'ai beaucoup de mal à accéder à mes dossiers sur le réseau VPN  (problèmes de connectivité) », « débit très mauvais », « la fiabilité et la rapidité du réseau ralentissent mon travail et ma productivité »,  « problèmes de connectivité en nomade [empêche accès] à mes dossiers sur le réseau VPN » (x76), « accès au réseau aléatoire, lenteur des applications en télétravail »</a:t>
                      </a:r>
                      <a:r>
                        <a:rPr lang="fr-FR" sz="1300" i="0" baseline="0" dirty="0" smtClean="0"/>
                        <a:t> </a:t>
                      </a:r>
                      <a:r>
                        <a:rPr lang="fr-FR" sz="1300" i="0" dirty="0" smtClean="0"/>
                        <a:t>(x65), « réseau supporte pas ouverture fichiers lourds [ni] logiciels tels que des bases de données, des XXX (XXXX), XXXXXXXXX », « logiciels web ministère nécessitent [...] réseau [plus</a:t>
                      </a:r>
                      <a:r>
                        <a:rPr lang="fr-FR" sz="1300" i="0" baseline="0" dirty="0" smtClean="0"/>
                        <a:t>] </a:t>
                      </a:r>
                      <a:r>
                        <a:rPr lang="fr-FR" sz="1300" i="0" dirty="0" smtClean="0"/>
                        <a:t>performant » (x58).</a:t>
                      </a:r>
                      <a:endParaRPr lang="fr-FR" sz="1300" i="0" dirty="0"/>
                    </a:p>
                  </a:txBody>
                  <a:tcPr anchor="ctr"/>
                </a:tc>
              </a:tr>
              <a:tr h="1707948">
                <a:tc>
                  <a:txBody>
                    <a:bodyPr/>
                    <a:lstStyle/>
                    <a:p>
                      <a:pPr algn="l">
                        <a:defRPr sz="1600">
                          <a:latin typeface="Arial"/>
                        </a:defRPr>
                      </a:pPr>
                      <a:r>
                        <a:rPr lang="fr-FR" dirty="0" smtClean="0"/>
                        <a:t>Télétravail</a:t>
                      </a:r>
                      <a:endParaRPr lang="fr-FR" dirty="0"/>
                    </a:p>
                  </a:txBody>
                  <a:tcPr anchor="ctr"/>
                </a:tc>
                <a:tc>
                  <a:txBody>
                    <a:bodyPr/>
                    <a:lstStyle/>
                    <a:p>
                      <a:pPr algn="l">
                        <a:defRPr sz="1600">
                          <a:latin typeface="Arial"/>
                        </a:defRPr>
                      </a:pPr>
                      <a:r>
                        <a:rPr lang="fr-FR" sz="1350" dirty="0" smtClean="0"/>
                        <a:t>Poursuivre amélioration</a:t>
                      </a:r>
                      <a:r>
                        <a:rPr lang="fr-FR" sz="1350" baseline="0" dirty="0" smtClean="0"/>
                        <a:t> continue du poste nomade et perfectionner archivage</a:t>
                      </a:r>
                      <a:endParaRPr lang="fr-FR" sz="1350" dirty="0"/>
                    </a:p>
                  </a:txBody>
                  <a:tcPr anchor="ctr"/>
                </a:tc>
                <a:tc>
                  <a:txBody>
                    <a:bodyPr/>
                    <a:lstStyle/>
                    <a:p>
                      <a:pPr algn="l">
                        <a:defRPr sz="1400" i="1">
                          <a:latin typeface="Arial"/>
                        </a:defRPr>
                      </a:pPr>
                      <a:r>
                        <a:rPr lang="fr-FR" sz="1300" i="0" dirty="0" smtClean="0"/>
                        <a:t>« Devoir valider jours de télétravail flottants sur XXXXXX est aberrant » (x130), « permettre télétravail pour TOUS et avoir équipement bureautique [pour] maison », « environnement de travail numérique s'est amélioré suite à la crise Covid 19 pour travail à distance », « activités en télétravail doivent être adaptées », « écran 15 pouces (PC portable) du télétravail pas adapté pour une journée de 8h de travail avec pléthore de fenêtres ouvertes » (x76), « améliorer stockage données mal archivées [car] archives papiers mieux gérées historiquement », « "dématérialisation" [généralisée] pose problème [donc] fait perdre du temps » (x65).</a:t>
                      </a:r>
                    </a:p>
                  </a:txBody>
                  <a:tcPr anchor="ctr"/>
                </a:tc>
              </a:tr>
              <a:tr h="1102403">
                <a:tc>
                  <a:txBody>
                    <a:bodyPr/>
                    <a:lstStyle/>
                    <a:p>
                      <a:pPr algn="l">
                        <a:defRPr sz="1600">
                          <a:latin typeface="Arial"/>
                        </a:defRPr>
                      </a:pPr>
                      <a:r>
                        <a:rPr lang="fr-FR" dirty="0" smtClean="0"/>
                        <a:t>Visio et</a:t>
                      </a:r>
                      <a:r>
                        <a:rPr lang="fr-FR" baseline="0" dirty="0" smtClean="0"/>
                        <a:t> </a:t>
                      </a:r>
                      <a:r>
                        <a:rPr lang="fr-FR" dirty="0" smtClean="0"/>
                        <a:t>collaboratif</a:t>
                      </a:r>
                      <a:endParaRPr lang="fr-FR" dirty="0"/>
                    </a:p>
                  </a:txBody>
                  <a:tcPr anchor="ctr"/>
                </a:tc>
                <a:tc>
                  <a:txBody>
                    <a:bodyPr/>
                    <a:lstStyle/>
                    <a:p>
                      <a:pPr algn="l">
                        <a:defRPr sz="1600">
                          <a:latin typeface="Arial"/>
                        </a:defRPr>
                      </a:pPr>
                      <a:r>
                        <a:rPr lang="fr-FR" sz="1350" dirty="0" smtClean="0"/>
                        <a:t>Augmenter</a:t>
                      </a:r>
                      <a:r>
                        <a:rPr lang="fr-FR" sz="1350" baseline="0" dirty="0" smtClean="0"/>
                        <a:t> les</a:t>
                      </a:r>
                      <a:r>
                        <a:rPr lang="fr-FR" sz="1350" dirty="0" smtClean="0"/>
                        <a:t> solutions collaboratives et interministérielles</a:t>
                      </a:r>
                      <a:endParaRPr lang="fr-FR" sz="1350" dirty="0"/>
                    </a:p>
                  </a:txBody>
                  <a:tcPr anchor="ctr"/>
                </a:tc>
                <a:tc>
                  <a:txBody>
                    <a:bodyPr/>
                    <a:lstStyle/>
                    <a:p>
                      <a:pPr algn="l">
                        <a:defRPr sz="1400" i="1">
                          <a:latin typeface="Arial"/>
                        </a:defRPr>
                      </a:pPr>
                      <a:r>
                        <a:rPr lang="fr-FR" sz="1300" i="0" dirty="0" smtClean="0"/>
                        <a:t>« Manque outil de gestion collaboratif de meilleure qualité que XXXXXX », « [insuffisance] outils collaboratifs [freine] développement de </a:t>
                      </a:r>
                      <a:r>
                        <a:rPr lang="fr-FR" sz="1300" i="0" smtClean="0"/>
                        <a:t>XXXXXXXXX XXXXXXXXXX </a:t>
                      </a:r>
                      <a:r>
                        <a:rPr lang="fr-FR" sz="1300" i="0" dirty="0" smtClean="0"/>
                        <a:t>», « améliorer la visio-conférence »,</a:t>
                      </a:r>
                      <a:r>
                        <a:rPr lang="fr-FR" sz="1300" i="0" baseline="0" dirty="0" smtClean="0"/>
                        <a:t> </a:t>
                      </a:r>
                      <a:r>
                        <a:rPr lang="fr-FR" sz="1300" i="0" dirty="0" smtClean="0"/>
                        <a:t>« [insuffisance] interopérabilité ministérielle [freine] travail collaboratif » (x130), « soucis lors des visio [...] coupures fréquentes » (x76), « pouvoir travailler en ligne à plusieurs sur même document » (x42).</a:t>
                      </a:r>
                      <a:endParaRPr lang="fr-FR" sz="1300" i="0" dirty="0"/>
                    </a:p>
                  </a:txBody>
                  <a:tcPr anchor="ctr"/>
                </a:tc>
              </a:tr>
            </a:tbl>
          </a:graphicData>
        </a:graphic>
      </p:graphicFrame>
      <p:sp>
        <p:nvSpPr>
          <p:cNvPr id="6" name="Text Placeholder 5"/>
          <p:cNvSpPr>
            <a:spLocks noGrp="1"/>
          </p:cNvSpPr>
          <p:nvPr>
            <p:ph type="body" sz="quarter" idx="13"/>
          </p:nvPr>
        </p:nvSpPr>
        <p:spPr>
          <a:xfrm>
            <a:off x="7870908" y="7043068"/>
            <a:ext cx="2364890" cy="191081"/>
          </a:xfrm>
        </p:spPr>
        <p:txBody>
          <a:bodyPr/>
          <a:lstStyle/>
          <a:p>
            <a:r>
              <a:rPr lang="fr-FR" dirty="0" smtClean="0"/>
              <a:t>26/07/20XX</a:t>
            </a:r>
            <a:endParaRPr lang="fr-FR" dirty="0"/>
          </a:p>
        </p:txBody>
      </p:sp>
    </p:spTree>
    <p:extLst>
      <p:ext uri="{BB962C8B-B14F-4D97-AF65-F5344CB8AC3E}">
        <p14:creationId xmlns:p14="http://schemas.microsoft.com/office/powerpoint/2010/main" val="23397312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Les biais du traitement effectué</a:t>
            </a:r>
          </a:p>
        </p:txBody>
      </p:sp>
      <p:sp>
        <p:nvSpPr>
          <p:cNvPr id="3" name="Text Placeholder 2"/>
          <p:cNvSpPr>
            <a:spLocks noGrp="1"/>
          </p:cNvSpPr>
          <p:nvPr>
            <p:ph type="body" sz="quarter" idx="12"/>
          </p:nvPr>
        </p:nvSpPr>
        <p:spPr/>
        <p:txBody>
          <a:bodyPr/>
          <a:lstStyle/>
          <a:p>
            <a:r>
              <a:rPr lang="fr-FR" dirty="0" smtClean="0"/>
              <a:t>26/07/2022</a:t>
            </a:r>
            <a:endParaRPr lang="fr-FR" dirty="0"/>
          </a:p>
        </p:txBody>
      </p:sp>
      <p:sp>
        <p:nvSpPr>
          <p:cNvPr id="4" name="Content Placeholder 3"/>
          <p:cNvSpPr>
            <a:spLocks noGrp="1"/>
          </p:cNvSpPr>
          <p:nvPr>
            <p:ph sz="quarter" idx="14"/>
          </p:nvPr>
        </p:nvSpPr>
        <p:spPr/>
        <p:txBody>
          <a:bodyPr/>
          <a:lstStyle/>
          <a:p>
            <a:r>
              <a:rPr lang="fr-FR" dirty="0"/>
              <a:t>Traitement des données </a:t>
            </a:r>
            <a:r>
              <a:rPr lang="fr-FR" dirty="0" smtClean="0"/>
              <a:t>XXXXX</a:t>
            </a:r>
            <a:endParaRPr lang="fr-FR" dirty="0"/>
          </a:p>
          <a:p>
            <a:pPr>
              <a:defRPr sz="1600"/>
            </a:pPr>
            <a:r>
              <a:rPr lang="fr-FR" dirty="0"/>
              <a:t>Comme tout exercice de ce type, les résultats sont souvent imparfaits. Il est nécessaire de ne pas conclure trop hâtivement sans avoir mis au préalable en corrélation les conclusions des représentations graphiques faites avec les données traitées et les fichiers intermédiaires produits :</a:t>
            </a:r>
            <a:r>
              <a:rPr dirty="0"/>
              <a:t/>
            </a:r>
            <a:br>
              <a:rPr dirty="0"/>
            </a:br>
            <a:endParaRPr dirty="0"/>
          </a:p>
          <a:p>
            <a:pPr lvl="1"/>
            <a:r>
              <a:rPr lang="fr-FR" dirty="0"/>
              <a:t>  Biais 1 - certains logiciels spécifiques à chaque ministère apparaissent sans que le traitement en connaisse le contexte spécifique </a:t>
            </a:r>
            <a:r>
              <a:rPr lang="fr-FR" dirty="0" smtClean="0"/>
              <a:t>(XXXXX, XXXX, XXXXX, </a:t>
            </a:r>
            <a:r>
              <a:rPr lang="fr-FR" dirty="0"/>
              <a:t>etc.) ou puisse avoir les ressources nécessaires afin de l’interpréter avec justesse</a:t>
            </a:r>
            <a:r>
              <a:rPr dirty="0"/>
              <a:t/>
            </a:r>
            <a:br>
              <a:rPr dirty="0"/>
            </a:br>
            <a:endParaRPr dirty="0"/>
          </a:p>
          <a:p>
            <a:pPr lvl="1"/>
            <a:r>
              <a:rPr lang="fr-FR" dirty="0"/>
              <a:t>  Biais 2 - certaines thématiques parcourent pratiquement l’intégralité des 9 indices de satisfaction, par exemple le « stockage » (souvent en rapport avec la taille des messageries). Ceci est normal et exprime la diversité des perceptions des utilisateurs sur les thématiques retenues en fonction des repères propres à chacun</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Conclusion et limites de l’analyse</a:t>
            </a:r>
          </a:p>
        </p:txBody>
      </p:sp>
      <p:sp>
        <p:nvSpPr>
          <p:cNvPr id="3" name="Text Placeholder 2"/>
          <p:cNvSpPr>
            <a:spLocks noGrp="1"/>
          </p:cNvSpPr>
          <p:nvPr>
            <p:ph type="body" sz="quarter" idx="12"/>
          </p:nvPr>
        </p:nvSpPr>
        <p:spPr/>
        <p:txBody>
          <a:bodyPr/>
          <a:lstStyle/>
          <a:p>
            <a:r>
              <a:rPr lang="fr-FR" dirty="0" smtClean="0"/>
              <a:t>26/07/2022</a:t>
            </a:r>
            <a:endParaRPr lang="fr-FR" dirty="0"/>
          </a:p>
        </p:txBody>
      </p:sp>
      <p:sp>
        <p:nvSpPr>
          <p:cNvPr id="4" name="Content Placeholder 3"/>
          <p:cNvSpPr>
            <a:spLocks noGrp="1"/>
          </p:cNvSpPr>
          <p:nvPr>
            <p:ph sz="quarter" idx="14"/>
          </p:nvPr>
        </p:nvSpPr>
        <p:spPr/>
        <p:txBody>
          <a:bodyPr/>
          <a:lstStyle/>
          <a:p>
            <a:r>
              <a:rPr lang="fr-FR"/>
              <a:t>Traitement des données du ministère</a:t>
            </a:r>
          </a:p>
          <a:p>
            <a:pPr lvl="1"/>
            <a:r>
              <a:rPr lang="fr-FR"/>
              <a:t>  Analyse faite sur les données brutes et hors-contexte</a:t>
            </a:r>
          </a:p>
          <a:p>
            <a:pPr lvl="1"/>
            <a:r>
              <a:rPr lang="fr-FR"/>
              <a:t>  Certaines expressions ou conclusions élaborées sont à interpréter</a:t>
            </a:r>
          </a:p>
          <a:p>
            <a:pPr lvl="1"/>
            <a:r>
              <a:rPr lang="fr-FR"/>
              <a:t>  Certaines expressions sont des appellations internes à traiter par le ministère</a:t>
            </a:r>
          </a:p>
          <a:p>
            <a:r>
              <a:t/>
            </a:r>
            <a:br/>
            <a:r>
              <a:rPr lang="fr-FR"/>
              <a:t>Sur la participation du ministère</a:t>
            </a:r>
          </a:p>
          <a:p>
            <a:pPr lvl="1"/>
            <a:r>
              <a:rPr lang="fr-FR"/>
              <a:t>  Travail effectué uniquement sur les données transmises pour le baromètre</a:t>
            </a:r>
          </a:p>
          <a:p>
            <a:pPr lvl="1"/>
            <a:r>
              <a:rPr lang="fr-FR"/>
              <a:t>  Méthodologie simple et fonctionnelle déjà testée en interne</a:t>
            </a:r>
          </a:p>
          <a:p>
            <a:pPr lvl="1"/>
            <a:r>
              <a:rPr lang="fr-FR"/>
              <a:t>  Des annexes et compléments sont disponibles</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Sur la qualification de l’équipement en un mot</a:t>
            </a:r>
          </a:p>
        </p:txBody>
      </p:sp>
      <p:pic>
        <p:nvPicPr>
          <p:cNvPr id="3" name="Picture Placeholder 2" descr="qualification_equipement.png"/>
          <p:cNvPicPr>
            <a:picLocks noGrp="1" noChangeAspect="1"/>
          </p:cNvPicPr>
          <p:nvPr>
            <p:ph type="pic" sz="quarter" idx="10"/>
          </p:nvPr>
        </p:nvPicPr>
        <p:blipFill>
          <a:blip r:embed="rId2"/>
          <a:srcRect t="12" b="12"/>
          <a:stretch>
            <a:fillRect/>
          </a:stretch>
        </p:blipFill>
        <p:spPr/>
      </p:pic>
      <p:sp>
        <p:nvSpPr>
          <p:cNvPr id="4" name="Text Placeholder 3"/>
          <p:cNvSpPr>
            <a:spLocks noGrp="1"/>
          </p:cNvSpPr>
          <p:nvPr>
            <p:ph type="body" sz="quarter" idx="11"/>
          </p:nvPr>
        </p:nvSpPr>
        <p:spPr/>
        <p:txBody>
          <a:bodyPr/>
          <a:lstStyle/>
          <a:p>
            <a:endParaRPr/>
          </a:p>
          <a:p>
            <a:r>
              <a:rPr lang="fr-FR"/>
              <a:t>Les différentes expressions sont classées par ordre d’occurrence des réponses ouvertes de la question en référence à la qualification de l'équipement numérique. La taille des caractères donne le niveau de citation.</a:t>
            </a:r>
          </a:p>
        </p:txBody>
      </p:sp>
      <p:sp>
        <p:nvSpPr>
          <p:cNvPr id="5" name="Text Placeholder 4"/>
          <p:cNvSpPr>
            <a:spLocks noGrp="1"/>
          </p:cNvSpPr>
          <p:nvPr>
            <p:ph type="body" sz="quarter" idx="12"/>
          </p:nvPr>
        </p:nvSpPr>
        <p:spPr/>
        <p:txBody>
          <a:bodyPr/>
          <a:lstStyle/>
          <a:p>
            <a:r>
              <a:rPr lang="fr-FR"/>
              <a:t>26/07/2022</a:t>
            </a:r>
          </a:p>
        </p:txBody>
      </p:sp>
    </p:spTree>
    <p:extLst>
      <p:ext uri="{BB962C8B-B14F-4D97-AF65-F5344CB8AC3E}">
        <p14:creationId xmlns:p14="http://schemas.microsoft.com/office/powerpoint/2010/main" val="19902874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Sur le baromètre BNA </a:t>
            </a:r>
            <a:r>
              <a:rPr lang="fr-FR" dirty="0" smtClean="0"/>
              <a:t>20XX</a:t>
            </a:r>
            <a:endParaRPr lang="fr-FR" dirty="0"/>
          </a:p>
        </p:txBody>
      </p:sp>
      <p:sp>
        <p:nvSpPr>
          <p:cNvPr id="3" name="Text Placeholder 2"/>
          <p:cNvSpPr>
            <a:spLocks noGrp="1"/>
          </p:cNvSpPr>
          <p:nvPr>
            <p:ph type="body" sz="quarter" idx="12"/>
          </p:nvPr>
        </p:nvSpPr>
        <p:spPr/>
        <p:txBody>
          <a:bodyPr/>
          <a:lstStyle/>
          <a:p>
            <a:r>
              <a:rPr lang="fr-FR" dirty="0" smtClean="0"/>
              <a:t>26/07/20XX</a:t>
            </a:r>
            <a:endParaRPr lang="fr-FR" dirty="0"/>
          </a:p>
        </p:txBody>
      </p:sp>
      <p:sp>
        <p:nvSpPr>
          <p:cNvPr id="4" name="Content Placeholder 3"/>
          <p:cNvSpPr>
            <a:spLocks noGrp="1"/>
          </p:cNvSpPr>
          <p:nvPr>
            <p:ph sz="quarter" idx="14"/>
          </p:nvPr>
        </p:nvSpPr>
        <p:spPr/>
        <p:txBody>
          <a:bodyPr/>
          <a:lstStyle/>
          <a:p>
            <a:r>
              <a:rPr lang="fr-FR" dirty="0"/>
              <a:t>À propos du baromètre BNA </a:t>
            </a:r>
            <a:r>
              <a:rPr lang="fr-FR" dirty="0" smtClean="0"/>
              <a:t>20XX</a:t>
            </a:r>
            <a:endParaRPr lang="fr-FR" dirty="0"/>
          </a:p>
          <a:p>
            <a:pPr lvl="1"/>
            <a:r>
              <a:rPr lang="fr-FR" dirty="0"/>
              <a:t>  Organisé par la </a:t>
            </a:r>
            <a:r>
              <a:rPr lang="fr-FR" dirty="0" smtClean="0"/>
              <a:t>XXXXX </a:t>
            </a:r>
            <a:r>
              <a:rPr lang="fr-FR" dirty="0"/>
              <a:t>et traité par </a:t>
            </a:r>
            <a:r>
              <a:rPr lang="fr-FR" dirty="0" smtClean="0"/>
              <a:t>XXXXXX</a:t>
            </a:r>
            <a:endParaRPr lang="fr-FR" dirty="0"/>
          </a:p>
          <a:p>
            <a:pPr lvl="1"/>
            <a:r>
              <a:rPr lang="fr-FR" dirty="0"/>
              <a:t>  Durant la période du 1 au 23 juin </a:t>
            </a:r>
            <a:r>
              <a:rPr lang="fr-FR" dirty="0" smtClean="0"/>
              <a:t>20XX</a:t>
            </a:r>
            <a:endParaRPr lang="fr-FR" dirty="0"/>
          </a:p>
          <a:p>
            <a:pPr lvl="1"/>
            <a:r>
              <a:rPr lang="fr-FR" dirty="0"/>
              <a:t>  Avec la participation de </a:t>
            </a:r>
            <a:r>
              <a:rPr lang="fr-FR" dirty="0" smtClean="0"/>
              <a:t>698 626 agents </a:t>
            </a:r>
            <a:r>
              <a:rPr lang="fr-FR" dirty="0"/>
              <a:t>issus de 13 ministères</a:t>
            </a:r>
          </a:p>
          <a:p>
            <a:pPr lvl="1"/>
            <a:r>
              <a:rPr lang="fr-FR" dirty="0"/>
              <a:t>  Taux moyen de participation de </a:t>
            </a:r>
            <a:r>
              <a:rPr lang="fr-FR" dirty="0" smtClean="0"/>
              <a:t>18,4% </a:t>
            </a:r>
            <a:r>
              <a:rPr lang="fr-FR" dirty="0"/>
              <a:t>pour les ministères</a:t>
            </a:r>
          </a:p>
          <a:p>
            <a:r>
              <a:rPr dirty="0"/>
              <a:t/>
            </a:r>
            <a:br>
              <a:rPr dirty="0"/>
            </a:br>
            <a:r>
              <a:rPr lang="fr-FR" dirty="0"/>
              <a:t>Sur la </a:t>
            </a:r>
            <a:r>
              <a:rPr lang="fr-FR" dirty="0" smtClean="0"/>
              <a:t>participation </a:t>
            </a:r>
            <a:r>
              <a:rPr lang="fr-FR" dirty="0" err="1" smtClean="0"/>
              <a:t>organismeTEST</a:t>
            </a:r>
            <a:endParaRPr lang="fr-FR" dirty="0"/>
          </a:p>
          <a:p>
            <a:pPr lvl="1"/>
            <a:r>
              <a:rPr lang="fr-FR" dirty="0"/>
              <a:t>  </a:t>
            </a:r>
            <a:r>
              <a:rPr lang="fr-FR" dirty="0" smtClean="0"/>
              <a:t>6 097 </a:t>
            </a:r>
            <a:r>
              <a:rPr lang="fr-FR" dirty="0"/>
              <a:t>agents contactés sur la période (soit </a:t>
            </a:r>
            <a:r>
              <a:rPr lang="fr-FR" dirty="0" smtClean="0"/>
              <a:t>0,9% </a:t>
            </a:r>
            <a:r>
              <a:rPr lang="fr-FR" dirty="0"/>
              <a:t>du global)</a:t>
            </a:r>
          </a:p>
          <a:p>
            <a:pPr lvl="1"/>
            <a:r>
              <a:rPr lang="fr-FR" dirty="0"/>
              <a:t>  Taux de participation moyen de </a:t>
            </a:r>
            <a:r>
              <a:rPr lang="fr-FR" dirty="0" smtClean="0"/>
              <a:t>14,9% </a:t>
            </a:r>
            <a:r>
              <a:rPr lang="fr-FR" dirty="0"/>
              <a:t>(soit </a:t>
            </a:r>
            <a:r>
              <a:rPr lang="fr-FR" dirty="0" smtClean="0"/>
              <a:t>908 </a:t>
            </a:r>
            <a:r>
              <a:rPr lang="fr-FR" dirty="0"/>
              <a:t>agents)</a:t>
            </a:r>
          </a:p>
          <a:p>
            <a:r>
              <a:rPr dirty="0"/>
              <a:t/>
            </a:r>
            <a:br>
              <a:rPr dirty="0"/>
            </a:br>
            <a:r>
              <a:rPr lang="fr-FR" dirty="0" smtClean="0"/>
              <a:t>Sur </a:t>
            </a:r>
            <a:r>
              <a:rPr lang="fr-FR" dirty="0"/>
              <a:t>les données traitées</a:t>
            </a:r>
          </a:p>
          <a:p>
            <a:pPr lvl="1"/>
            <a:r>
              <a:rPr lang="fr-FR" dirty="0"/>
              <a:t>  Analyse des 411 réponses fournies, dont 11 430 mots pris en compte</a:t>
            </a:r>
          </a:p>
          <a:p>
            <a:pPr lvl="1"/>
            <a:r>
              <a:rPr lang="fr-FR" dirty="0"/>
              <a:t>  </a:t>
            </a:r>
            <a:r>
              <a:rPr lang="fr-FR" dirty="0" smtClean="0"/>
              <a:t>1</a:t>
            </a:r>
            <a:r>
              <a:rPr lang="fr-FR" baseline="30000" dirty="0" smtClean="0"/>
              <a:t>er</a:t>
            </a:r>
            <a:r>
              <a:rPr lang="fr-FR" dirty="0" smtClean="0"/>
              <a:t> traitement</a:t>
            </a:r>
            <a:r>
              <a:rPr lang="fr-FR" dirty="0"/>
              <a:t>, 180 expressions retenues (~44%), dont 952 mots pris en compte (~8%)</a:t>
            </a:r>
          </a:p>
          <a:p>
            <a:pPr lvl="1"/>
            <a:r>
              <a:rPr lang="fr-FR" dirty="0"/>
              <a:t>  </a:t>
            </a:r>
            <a:r>
              <a:rPr lang="fr-FR" dirty="0" smtClean="0"/>
              <a:t>2</a:t>
            </a:r>
            <a:r>
              <a:rPr lang="fr-FR" baseline="30000" dirty="0" smtClean="0"/>
              <a:t>ème</a:t>
            </a:r>
            <a:r>
              <a:rPr lang="fr-FR" dirty="0" smtClean="0"/>
              <a:t> traitement</a:t>
            </a:r>
            <a:r>
              <a:rPr lang="fr-FR" dirty="0"/>
              <a:t>, 93 couples retenus (~52%), dont 213 mots pris en compte (~22%)</a:t>
            </a:r>
          </a:p>
          <a:p>
            <a:pPr lvl="1"/>
            <a:r>
              <a:rPr lang="fr-FR" dirty="0"/>
              <a:t>  La faible quantité de réponses a limité le traitement à certaines rubriques uniquement</a:t>
            </a:r>
          </a:p>
          <a:p>
            <a:pPr lvl="1"/>
            <a:endParaRPr lang="fr-FR"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Sur les expressions recoupées</a:t>
            </a:r>
          </a:p>
        </p:txBody>
      </p:sp>
      <p:graphicFrame>
        <p:nvGraphicFramePr>
          <p:cNvPr id="3" name="Table Placeholder 2"/>
          <p:cNvGraphicFramePr>
            <a:graphicFrameLocks noGrp="1"/>
          </p:cNvGraphicFramePr>
          <p:nvPr>
            <p:ph type="tbl" sz="quarter" idx="11"/>
          </p:nvPr>
        </p:nvGraphicFramePr>
        <p:xfrm>
          <a:off x="419499" y="1835621"/>
          <a:ext cx="10058400" cy="5008880"/>
        </p:xfrm>
        <a:graphic>
          <a:graphicData uri="http://schemas.openxmlformats.org/drawingml/2006/table">
            <a:tbl>
              <a:tblPr firstRow="1" bandRow="1">
                <a:tableStyleId>{2D5ABB26-0587-4C30-8999-92F81FD0307C}</a:tableStyleId>
              </a:tblPr>
              <a:tblGrid>
                <a:gridCol w="457200">
                  <a:extLst>
                    <a:ext uri="{9D8B030D-6E8A-4147-A177-3AD203B41FA5}">
                      <a16:colId xmlns="" xmlns:a16="http://schemas.microsoft.com/office/drawing/2014/main" val="20000"/>
                    </a:ext>
                  </a:extLst>
                </a:gridCol>
                <a:gridCol w="457200">
                  <a:extLst>
                    <a:ext uri="{9D8B030D-6E8A-4147-A177-3AD203B41FA5}">
                      <a16:colId xmlns="" xmlns:a16="http://schemas.microsoft.com/office/drawing/2014/main" val="20001"/>
                    </a:ext>
                  </a:extLst>
                </a:gridCol>
                <a:gridCol w="1097280">
                  <a:extLst>
                    <a:ext uri="{9D8B030D-6E8A-4147-A177-3AD203B41FA5}">
                      <a16:colId xmlns="" xmlns:a16="http://schemas.microsoft.com/office/drawing/2014/main" val="20002"/>
                    </a:ext>
                  </a:extLst>
                </a:gridCol>
                <a:gridCol w="457200">
                  <a:extLst>
                    <a:ext uri="{9D8B030D-6E8A-4147-A177-3AD203B41FA5}">
                      <a16:colId xmlns="" xmlns:a16="http://schemas.microsoft.com/office/drawing/2014/main" val="20003"/>
                    </a:ext>
                  </a:extLst>
                </a:gridCol>
                <a:gridCol w="457200">
                  <a:extLst>
                    <a:ext uri="{9D8B030D-6E8A-4147-A177-3AD203B41FA5}">
                      <a16:colId xmlns="" xmlns:a16="http://schemas.microsoft.com/office/drawing/2014/main" val="20004"/>
                    </a:ext>
                  </a:extLst>
                </a:gridCol>
                <a:gridCol w="1097280">
                  <a:extLst>
                    <a:ext uri="{9D8B030D-6E8A-4147-A177-3AD203B41FA5}">
                      <a16:colId xmlns="" xmlns:a16="http://schemas.microsoft.com/office/drawing/2014/main" val="20005"/>
                    </a:ext>
                  </a:extLst>
                </a:gridCol>
                <a:gridCol w="457200">
                  <a:extLst>
                    <a:ext uri="{9D8B030D-6E8A-4147-A177-3AD203B41FA5}">
                      <a16:colId xmlns="" xmlns:a16="http://schemas.microsoft.com/office/drawing/2014/main" val="20006"/>
                    </a:ext>
                  </a:extLst>
                </a:gridCol>
                <a:gridCol w="457200">
                  <a:extLst>
                    <a:ext uri="{9D8B030D-6E8A-4147-A177-3AD203B41FA5}">
                      <a16:colId xmlns="" xmlns:a16="http://schemas.microsoft.com/office/drawing/2014/main" val="20007"/>
                    </a:ext>
                  </a:extLst>
                </a:gridCol>
                <a:gridCol w="1097280">
                  <a:extLst>
                    <a:ext uri="{9D8B030D-6E8A-4147-A177-3AD203B41FA5}">
                      <a16:colId xmlns="" xmlns:a16="http://schemas.microsoft.com/office/drawing/2014/main" val="20008"/>
                    </a:ext>
                  </a:extLst>
                </a:gridCol>
                <a:gridCol w="457200">
                  <a:extLst>
                    <a:ext uri="{9D8B030D-6E8A-4147-A177-3AD203B41FA5}">
                      <a16:colId xmlns="" xmlns:a16="http://schemas.microsoft.com/office/drawing/2014/main" val="20009"/>
                    </a:ext>
                  </a:extLst>
                </a:gridCol>
                <a:gridCol w="457200">
                  <a:extLst>
                    <a:ext uri="{9D8B030D-6E8A-4147-A177-3AD203B41FA5}">
                      <a16:colId xmlns="" xmlns:a16="http://schemas.microsoft.com/office/drawing/2014/main" val="20010"/>
                    </a:ext>
                  </a:extLst>
                </a:gridCol>
                <a:gridCol w="1097280">
                  <a:extLst>
                    <a:ext uri="{9D8B030D-6E8A-4147-A177-3AD203B41FA5}">
                      <a16:colId xmlns="" xmlns:a16="http://schemas.microsoft.com/office/drawing/2014/main" val="20011"/>
                    </a:ext>
                  </a:extLst>
                </a:gridCol>
                <a:gridCol w="457200">
                  <a:extLst>
                    <a:ext uri="{9D8B030D-6E8A-4147-A177-3AD203B41FA5}">
                      <a16:colId xmlns="" xmlns:a16="http://schemas.microsoft.com/office/drawing/2014/main" val="20012"/>
                    </a:ext>
                  </a:extLst>
                </a:gridCol>
                <a:gridCol w="457200">
                  <a:extLst>
                    <a:ext uri="{9D8B030D-6E8A-4147-A177-3AD203B41FA5}">
                      <a16:colId xmlns="" xmlns:a16="http://schemas.microsoft.com/office/drawing/2014/main" val="20013"/>
                    </a:ext>
                  </a:extLst>
                </a:gridCol>
                <a:gridCol w="1097280">
                  <a:extLst>
                    <a:ext uri="{9D8B030D-6E8A-4147-A177-3AD203B41FA5}">
                      <a16:colId xmlns="" xmlns:a16="http://schemas.microsoft.com/office/drawing/2014/main" val="20014"/>
                    </a:ext>
                  </a:extLst>
                </a:gridCol>
              </a:tblGrid>
              <a:tr h="0">
                <a:tc>
                  <a:txBody>
                    <a:bodyPr/>
                    <a:lstStyle/>
                    <a:p>
                      <a:pPr>
                        <a:defRPr sz="800" b="1">
                          <a:latin typeface="Arial"/>
                        </a:defRPr>
                      </a:pPr>
                      <a:r>
                        <a:rPr lang="fr-FR" dirty="0"/>
                        <a:t>Rang</a:t>
                      </a:r>
                    </a:p>
                  </a:txBody>
                  <a:tcPr/>
                </a:tc>
                <a:tc>
                  <a:txBody>
                    <a:bodyPr/>
                    <a:lstStyle/>
                    <a:p>
                      <a:pPr>
                        <a:defRPr sz="800" b="1">
                          <a:latin typeface="Arial"/>
                        </a:defRPr>
                      </a:pPr>
                      <a:r>
                        <a:rPr lang="fr-FR"/>
                        <a:t>Freq</a:t>
                      </a:r>
                    </a:p>
                  </a:txBody>
                  <a:tcPr/>
                </a:tc>
                <a:tc>
                  <a:txBody>
                    <a:bodyPr/>
                    <a:lstStyle/>
                    <a:p>
                      <a:pPr>
                        <a:defRPr sz="800" b="1">
                          <a:latin typeface="Arial"/>
                        </a:defRPr>
                      </a:pPr>
                      <a:r>
                        <a:rPr lang="fr-FR"/>
                        <a:t>Mot</a:t>
                      </a:r>
                    </a:p>
                  </a:txBody>
                  <a:tcPr/>
                </a:tc>
                <a:tc>
                  <a:txBody>
                    <a:bodyPr/>
                    <a:lstStyle/>
                    <a:p>
                      <a:pPr>
                        <a:defRPr sz="800" b="1">
                          <a:latin typeface="Arial"/>
                        </a:defRPr>
                      </a:pPr>
                      <a:r>
                        <a:rPr lang="fr-FR"/>
                        <a:t>Rang</a:t>
                      </a:r>
                    </a:p>
                  </a:txBody>
                  <a:tcPr/>
                </a:tc>
                <a:tc>
                  <a:txBody>
                    <a:bodyPr/>
                    <a:lstStyle/>
                    <a:p>
                      <a:pPr>
                        <a:defRPr sz="800" b="1">
                          <a:latin typeface="Arial"/>
                        </a:defRPr>
                      </a:pPr>
                      <a:r>
                        <a:rPr lang="fr-FR"/>
                        <a:t>Freq</a:t>
                      </a:r>
                    </a:p>
                  </a:txBody>
                  <a:tcPr/>
                </a:tc>
                <a:tc>
                  <a:txBody>
                    <a:bodyPr/>
                    <a:lstStyle/>
                    <a:p>
                      <a:pPr>
                        <a:defRPr sz="800" b="1">
                          <a:latin typeface="Arial"/>
                        </a:defRPr>
                      </a:pPr>
                      <a:r>
                        <a:rPr lang="fr-FR"/>
                        <a:t>Mot</a:t>
                      </a:r>
                    </a:p>
                  </a:txBody>
                  <a:tcPr/>
                </a:tc>
                <a:tc>
                  <a:txBody>
                    <a:bodyPr/>
                    <a:lstStyle/>
                    <a:p>
                      <a:pPr>
                        <a:defRPr sz="800" b="1">
                          <a:latin typeface="Arial"/>
                        </a:defRPr>
                      </a:pPr>
                      <a:r>
                        <a:rPr lang="fr-FR"/>
                        <a:t>Rang</a:t>
                      </a:r>
                    </a:p>
                  </a:txBody>
                  <a:tcPr/>
                </a:tc>
                <a:tc>
                  <a:txBody>
                    <a:bodyPr/>
                    <a:lstStyle/>
                    <a:p>
                      <a:pPr>
                        <a:defRPr sz="800" b="1">
                          <a:latin typeface="Arial"/>
                        </a:defRPr>
                      </a:pPr>
                      <a:r>
                        <a:rPr lang="fr-FR"/>
                        <a:t>Freq</a:t>
                      </a:r>
                    </a:p>
                  </a:txBody>
                  <a:tcPr/>
                </a:tc>
                <a:tc>
                  <a:txBody>
                    <a:bodyPr/>
                    <a:lstStyle/>
                    <a:p>
                      <a:pPr>
                        <a:defRPr sz="800" b="1">
                          <a:latin typeface="Arial"/>
                        </a:defRPr>
                      </a:pPr>
                      <a:r>
                        <a:rPr lang="fr-FR"/>
                        <a:t>Mot</a:t>
                      </a:r>
                    </a:p>
                  </a:txBody>
                  <a:tcPr/>
                </a:tc>
                <a:tc>
                  <a:txBody>
                    <a:bodyPr/>
                    <a:lstStyle/>
                    <a:p>
                      <a:pPr>
                        <a:defRPr sz="800" b="1">
                          <a:latin typeface="Arial"/>
                        </a:defRPr>
                      </a:pPr>
                      <a:r>
                        <a:rPr lang="fr-FR"/>
                        <a:t>Rang</a:t>
                      </a:r>
                    </a:p>
                  </a:txBody>
                  <a:tcPr/>
                </a:tc>
                <a:tc>
                  <a:txBody>
                    <a:bodyPr/>
                    <a:lstStyle/>
                    <a:p>
                      <a:pPr>
                        <a:defRPr sz="800" b="1">
                          <a:latin typeface="Arial"/>
                        </a:defRPr>
                      </a:pPr>
                      <a:r>
                        <a:rPr lang="fr-FR"/>
                        <a:t>Freq</a:t>
                      </a:r>
                    </a:p>
                  </a:txBody>
                  <a:tcPr/>
                </a:tc>
                <a:tc>
                  <a:txBody>
                    <a:bodyPr/>
                    <a:lstStyle/>
                    <a:p>
                      <a:pPr>
                        <a:defRPr sz="800" b="1">
                          <a:latin typeface="Arial"/>
                        </a:defRPr>
                      </a:pPr>
                      <a:r>
                        <a:rPr lang="fr-FR"/>
                        <a:t>Mot</a:t>
                      </a:r>
                    </a:p>
                  </a:txBody>
                  <a:tcPr/>
                </a:tc>
                <a:tc>
                  <a:txBody>
                    <a:bodyPr/>
                    <a:lstStyle/>
                    <a:p>
                      <a:pPr>
                        <a:defRPr sz="800" b="1">
                          <a:latin typeface="Arial"/>
                        </a:defRPr>
                      </a:pPr>
                      <a:r>
                        <a:rPr lang="fr-FR"/>
                        <a:t>Rang</a:t>
                      </a:r>
                    </a:p>
                  </a:txBody>
                  <a:tcPr/>
                </a:tc>
                <a:tc>
                  <a:txBody>
                    <a:bodyPr/>
                    <a:lstStyle/>
                    <a:p>
                      <a:pPr>
                        <a:defRPr sz="800" b="1">
                          <a:latin typeface="Arial"/>
                        </a:defRPr>
                      </a:pPr>
                      <a:r>
                        <a:rPr lang="fr-FR"/>
                        <a:t>Freq</a:t>
                      </a:r>
                    </a:p>
                  </a:txBody>
                  <a:tcPr/>
                </a:tc>
                <a:tc>
                  <a:txBody>
                    <a:bodyPr/>
                    <a:lstStyle/>
                    <a:p>
                      <a:pPr>
                        <a:defRPr sz="800" b="1">
                          <a:latin typeface="Arial"/>
                        </a:defRPr>
                      </a:pPr>
                      <a:r>
                        <a:rPr lang="fr-FR"/>
                        <a:t>Mot</a:t>
                      </a:r>
                    </a:p>
                  </a:txBody>
                  <a:tcPr/>
                </a:tc>
                <a:extLst>
                  <a:ext uri="{0D108BD9-81ED-4DB2-BD59-A6C34878D82A}">
                    <a16:rowId xmlns="" xmlns:a16="http://schemas.microsoft.com/office/drawing/2014/main" val="10000"/>
                  </a:ext>
                </a:extLst>
              </a:tr>
              <a:tr h="0">
                <a:tc>
                  <a:txBody>
                    <a:bodyPr/>
                    <a:lstStyle/>
                    <a:p>
                      <a:pPr>
                        <a:defRPr sz="800" b="1">
                          <a:latin typeface="Arial"/>
                        </a:defRPr>
                      </a:pPr>
                      <a:r>
                        <a:rPr lang="fr-FR"/>
                        <a:t>1</a:t>
                      </a:r>
                    </a:p>
                  </a:txBody>
                  <a:tcPr/>
                </a:tc>
                <a:tc>
                  <a:txBody>
                    <a:bodyPr/>
                    <a:lstStyle/>
                    <a:p>
                      <a:pPr>
                        <a:defRPr sz="800">
                          <a:latin typeface="Arial"/>
                        </a:defRPr>
                      </a:pPr>
                      <a:r>
                        <a:rPr lang="fr-FR"/>
                        <a:t>130</a:t>
                      </a:r>
                    </a:p>
                  </a:txBody>
                  <a:tcPr/>
                </a:tc>
                <a:tc>
                  <a:txBody>
                    <a:bodyPr/>
                    <a:lstStyle/>
                    <a:p>
                      <a:pPr>
                        <a:defRPr sz="800">
                          <a:latin typeface="Arial"/>
                        </a:defRPr>
                      </a:pPr>
                      <a:r>
                        <a:rPr lang="fr-FR"/>
                        <a:t>Outil</a:t>
                      </a:r>
                    </a:p>
                  </a:txBody>
                  <a:tcPr/>
                </a:tc>
                <a:tc>
                  <a:txBody>
                    <a:bodyPr/>
                    <a:lstStyle/>
                    <a:p>
                      <a:pPr>
                        <a:defRPr sz="800" b="1">
                          <a:latin typeface="Arial"/>
                        </a:defRPr>
                      </a:pPr>
                      <a:r>
                        <a:rPr lang="fr-FR"/>
                        <a:t>20</a:t>
                      </a:r>
                    </a:p>
                  </a:txBody>
                  <a:tcPr/>
                </a:tc>
                <a:tc>
                  <a:txBody>
                    <a:bodyPr/>
                    <a:lstStyle/>
                    <a:p>
                      <a:pPr>
                        <a:defRPr sz="800">
                          <a:latin typeface="Arial"/>
                        </a:defRPr>
                      </a:pPr>
                      <a:r>
                        <a:rPr lang="fr-FR"/>
                        <a:t>17</a:t>
                      </a:r>
                    </a:p>
                  </a:txBody>
                  <a:tcPr/>
                </a:tc>
                <a:tc>
                  <a:txBody>
                    <a:bodyPr/>
                    <a:lstStyle/>
                    <a:p>
                      <a:pPr>
                        <a:defRPr sz="800">
                          <a:latin typeface="Arial"/>
                        </a:defRPr>
                      </a:pPr>
                      <a:r>
                        <a:rPr lang="fr-FR"/>
                        <a:t>Document</a:t>
                      </a:r>
                    </a:p>
                  </a:txBody>
                  <a:tcPr/>
                </a:tc>
                <a:tc>
                  <a:txBody>
                    <a:bodyPr/>
                    <a:lstStyle/>
                    <a:p>
                      <a:pPr>
                        <a:defRPr sz="800" b="1">
                          <a:latin typeface="Arial"/>
                        </a:defRPr>
                      </a:pPr>
                      <a:r>
                        <a:rPr lang="fr-FR"/>
                        <a:t>39</a:t>
                      </a:r>
                    </a:p>
                  </a:txBody>
                  <a:tcPr/>
                </a:tc>
                <a:tc>
                  <a:txBody>
                    <a:bodyPr/>
                    <a:lstStyle/>
                    <a:p>
                      <a:pPr>
                        <a:defRPr sz="800">
                          <a:latin typeface="Arial"/>
                        </a:defRPr>
                      </a:pPr>
                      <a:r>
                        <a:rPr lang="fr-FR"/>
                        <a:t>9</a:t>
                      </a:r>
                    </a:p>
                  </a:txBody>
                  <a:tcPr/>
                </a:tc>
                <a:tc>
                  <a:txBody>
                    <a:bodyPr/>
                    <a:lstStyle/>
                    <a:p>
                      <a:pPr>
                        <a:defRPr sz="800">
                          <a:latin typeface="Arial"/>
                        </a:defRPr>
                      </a:pPr>
                      <a:r>
                        <a:rPr lang="fr-FR"/>
                        <a:t>Image</a:t>
                      </a:r>
                    </a:p>
                  </a:txBody>
                  <a:tcPr/>
                </a:tc>
                <a:tc>
                  <a:txBody>
                    <a:bodyPr/>
                    <a:lstStyle/>
                    <a:p>
                      <a:pPr>
                        <a:defRPr sz="800" b="1">
                          <a:latin typeface="Arial"/>
                        </a:defRPr>
                      </a:pPr>
                      <a:r>
                        <a:rPr lang="fr-FR"/>
                        <a:t>58</a:t>
                      </a:r>
                    </a:p>
                  </a:txBody>
                  <a:tcPr/>
                </a:tc>
                <a:tc>
                  <a:txBody>
                    <a:bodyPr/>
                    <a:lstStyle/>
                    <a:p>
                      <a:pPr>
                        <a:defRPr sz="800">
                          <a:latin typeface="Arial"/>
                        </a:defRPr>
                      </a:pPr>
                      <a:r>
                        <a:rPr lang="fr-FR"/>
                        <a:t>7</a:t>
                      </a:r>
                    </a:p>
                  </a:txBody>
                  <a:tcPr/>
                </a:tc>
                <a:tc>
                  <a:txBody>
                    <a:bodyPr/>
                    <a:lstStyle/>
                    <a:p>
                      <a:pPr>
                        <a:defRPr sz="800">
                          <a:latin typeface="Arial"/>
                        </a:defRPr>
                      </a:pPr>
                      <a:r>
                        <a:rPr lang="fr-FR"/>
                        <a:t>Fonction</a:t>
                      </a:r>
                    </a:p>
                  </a:txBody>
                  <a:tcPr/>
                </a:tc>
                <a:tc>
                  <a:txBody>
                    <a:bodyPr/>
                    <a:lstStyle/>
                    <a:p>
                      <a:pPr>
                        <a:defRPr sz="800" b="1">
                          <a:latin typeface="Arial"/>
                        </a:defRPr>
                      </a:pPr>
                      <a:r>
                        <a:rPr lang="fr-FR"/>
                        <a:t>77</a:t>
                      </a:r>
                    </a:p>
                  </a:txBody>
                  <a:tcPr/>
                </a:tc>
                <a:tc>
                  <a:txBody>
                    <a:bodyPr/>
                    <a:lstStyle/>
                    <a:p>
                      <a:pPr>
                        <a:defRPr sz="800">
                          <a:latin typeface="Arial"/>
                        </a:defRPr>
                      </a:pPr>
                      <a:r>
                        <a:rPr lang="fr-FR"/>
                        <a:t>4</a:t>
                      </a:r>
                    </a:p>
                  </a:txBody>
                  <a:tcPr/>
                </a:tc>
                <a:tc>
                  <a:txBody>
                    <a:bodyPr/>
                    <a:lstStyle/>
                    <a:p>
                      <a:pPr>
                        <a:defRPr sz="800">
                          <a:latin typeface="Arial"/>
                        </a:defRPr>
                      </a:pPr>
                      <a:r>
                        <a:rPr lang="fr-FR"/>
                        <a:t>Souris</a:t>
                      </a:r>
                    </a:p>
                  </a:txBody>
                  <a:tcPr/>
                </a:tc>
                <a:extLst>
                  <a:ext uri="{0D108BD9-81ED-4DB2-BD59-A6C34878D82A}">
                    <a16:rowId xmlns="" xmlns:a16="http://schemas.microsoft.com/office/drawing/2014/main" val="10001"/>
                  </a:ext>
                </a:extLst>
              </a:tr>
              <a:tr h="0">
                <a:tc>
                  <a:txBody>
                    <a:bodyPr/>
                    <a:lstStyle/>
                    <a:p>
                      <a:pPr>
                        <a:defRPr sz="800" b="1">
                          <a:latin typeface="Arial"/>
                        </a:defRPr>
                      </a:pPr>
                      <a:r>
                        <a:rPr lang="fr-FR"/>
                        <a:t>2</a:t>
                      </a:r>
                    </a:p>
                  </a:txBody>
                  <a:tcPr/>
                </a:tc>
                <a:tc>
                  <a:txBody>
                    <a:bodyPr/>
                    <a:lstStyle/>
                    <a:p>
                      <a:pPr>
                        <a:defRPr sz="800">
                          <a:latin typeface="Arial"/>
                        </a:defRPr>
                      </a:pPr>
                      <a:r>
                        <a:rPr lang="fr-FR"/>
                        <a:t>76</a:t>
                      </a:r>
                    </a:p>
                  </a:txBody>
                  <a:tcPr/>
                </a:tc>
                <a:tc>
                  <a:txBody>
                    <a:bodyPr/>
                    <a:lstStyle/>
                    <a:p>
                      <a:pPr>
                        <a:defRPr sz="800">
                          <a:latin typeface="Arial"/>
                        </a:defRPr>
                      </a:pPr>
                      <a:r>
                        <a:rPr lang="fr-FR"/>
                        <a:t>Travail</a:t>
                      </a:r>
                    </a:p>
                  </a:txBody>
                  <a:tcPr/>
                </a:tc>
                <a:tc>
                  <a:txBody>
                    <a:bodyPr/>
                    <a:lstStyle/>
                    <a:p>
                      <a:pPr>
                        <a:defRPr sz="800" b="1">
                          <a:latin typeface="Arial"/>
                        </a:defRPr>
                      </a:pPr>
                      <a:r>
                        <a:rPr lang="fr-FR"/>
                        <a:t>21</a:t>
                      </a:r>
                    </a:p>
                  </a:txBody>
                  <a:tcPr/>
                </a:tc>
                <a:tc>
                  <a:txBody>
                    <a:bodyPr/>
                    <a:lstStyle/>
                    <a:p>
                      <a:pPr>
                        <a:defRPr sz="800">
                          <a:latin typeface="Arial"/>
                        </a:defRPr>
                      </a:pPr>
                      <a:r>
                        <a:rPr lang="fr-FR"/>
                        <a:t>17</a:t>
                      </a:r>
                    </a:p>
                  </a:txBody>
                  <a:tcPr/>
                </a:tc>
                <a:tc>
                  <a:txBody>
                    <a:bodyPr/>
                    <a:lstStyle/>
                    <a:p>
                      <a:pPr>
                        <a:defRPr sz="800">
                          <a:latin typeface="Arial"/>
                        </a:defRPr>
                      </a:pPr>
                      <a:r>
                        <a:rPr lang="fr-FR"/>
                        <a:t>Absence</a:t>
                      </a:r>
                    </a:p>
                  </a:txBody>
                  <a:tcPr/>
                </a:tc>
                <a:tc>
                  <a:txBody>
                    <a:bodyPr/>
                    <a:lstStyle/>
                    <a:p>
                      <a:pPr>
                        <a:defRPr sz="800" b="1">
                          <a:latin typeface="Arial"/>
                        </a:defRPr>
                      </a:pPr>
                      <a:r>
                        <a:rPr lang="fr-FR"/>
                        <a:t>40</a:t>
                      </a:r>
                    </a:p>
                  </a:txBody>
                  <a:tcPr/>
                </a:tc>
                <a:tc>
                  <a:txBody>
                    <a:bodyPr/>
                    <a:lstStyle/>
                    <a:p>
                      <a:pPr>
                        <a:defRPr sz="800">
                          <a:latin typeface="Arial"/>
                        </a:defRPr>
                      </a:pPr>
                      <a:r>
                        <a:rPr lang="fr-FR"/>
                        <a:t>9</a:t>
                      </a:r>
                    </a:p>
                  </a:txBody>
                  <a:tcPr/>
                </a:tc>
                <a:tc>
                  <a:txBody>
                    <a:bodyPr/>
                    <a:lstStyle/>
                    <a:p>
                      <a:pPr>
                        <a:defRPr sz="800">
                          <a:latin typeface="Arial"/>
                        </a:defRPr>
                      </a:pPr>
                      <a:r>
                        <a:rPr lang="fr-FR"/>
                        <a:t>Ecran</a:t>
                      </a:r>
                    </a:p>
                  </a:txBody>
                  <a:tcPr/>
                </a:tc>
                <a:tc>
                  <a:txBody>
                    <a:bodyPr/>
                    <a:lstStyle/>
                    <a:p>
                      <a:pPr>
                        <a:defRPr sz="800" b="1">
                          <a:latin typeface="Arial"/>
                        </a:defRPr>
                      </a:pPr>
                      <a:r>
                        <a:rPr lang="fr-FR"/>
                        <a:t>59</a:t>
                      </a:r>
                    </a:p>
                  </a:txBody>
                  <a:tcPr/>
                </a:tc>
                <a:tc>
                  <a:txBody>
                    <a:bodyPr/>
                    <a:lstStyle/>
                    <a:p>
                      <a:pPr>
                        <a:defRPr sz="800">
                          <a:latin typeface="Arial"/>
                        </a:defRPr>
                      </a:pPr>
                      <a:r>
                        <a:rPr lang="fr-FR"/>
                        <a:t>7</a:t>
                      </a:r>
                    </a:p>
                  </a:txBody>
                  <a:tcPr/>
                </a:tc>
                <a:tc>
                  <a:txBody>
                    <a:bodyPr/>
                    <a:lstStyle/>
                    <a:p>
                      <a:pPr>
                        <a:defRPr sz="800">
                          <a:latin typeface="Arial"/>
                        </a:defRPr>
                      </a:pPr>
                      <a:r>
                        <a:rPr lang="fr-FR"/>
                        <a:t>Communication</a:t>
                      </a:r>
                    </a:p>
                  </a:txBody>
                  <a:tcPr/>
                </a:tc>
                <a:tc>
                  <a:txBody>
                    <a:bodyPr/>
                    <a:lstStyle/>
                    <a:p>
                      <a:pPr>
                        <a:defRPr sz="800" b="1">
                          <a:latin typeface="Arial"/>
                        </a:defRPr>
                      </a:pPr>
                      <a:r>
                        <a:rPr lang="fr-FR"/>
                        <a:t>78</a:t>
                      </a:r>
                    </a:p>
                  </a:txBody>
                  <a:tcPr/>
                </a:tc>
                <a:tc>
                  <a:txBody>
                    <a:bodyPr/>
                    <a:lstStyle/>
                    <a:p>
                      <a:pPr>
                        <a:defRPr sz="800">
                          <a:latin typeface="Arial"/>
                        </a:defRPr>
                      </a:pPr>
                      <a:r>
                        <a:rPr lang="fr-FR"/>
                        <a:t>4</a:t>
                      </a:r>
                    </a:p>
                  </a:txBody>
                  <a:tcPr/>
                </a:tc>
                <a:tc>
                  <a:txBody>
                    <a:bodyPr/>
                    <a:lstStyle/>
                    <a:p>
                      <a:pPr>
                        <a:defRPr sz="800">
                          <a:latin typeface="Arial"/>
                        </a:defRPr>
                      </a:pPr>
                      <a:r>
                        <a:rPr lang="fr-FR"/>
                        <a:t>Limite</a:t>
                      </a:r>
                    </a:p>
                  </a:txBody>
                  <a:tcPr/>
                </a:tc>
                <a:extLst>
                  <a:ext uri="{0D108BD9-81ED-4DB2-BD59-A6C34878D82A}">
                    <a16:rowId xmlns="" xmlns:a16="http://schemas.microsoft.com/office/drawing/2014/main" val="10002"/>
                  </a:ext>
                </a:extLst>
              </a:tr>
              <a:tr h="0">
                <a:tc>
                  <a:txBody>
                    <a:bodyPr/>
                    <a:lstStyle/>
                    <a:p>
                      <a:pPr>
                        <a:defRPr sz="800" b="1">
                          <a:latin typeface="Arial"/>
                        </a:defRPr>
                      </a:pPr>
                      <a:r>
                        <a:rPr lang="fr-FR"/>
                        <a:t>3</a:t>
                      </a:r>
                    </a:p>
                  </a:txBody>
                  <a:tcPr/>
                </a:tc>
                <a:tc>
                  <a:txBody>
                    <a:bodyPr/>
                    <a:lstStyle/>
                    <a:p>
                      <a:pPr>
                        <a:defRPr sz="800">
                          <a:latin typeface="Arial"/>
                        </a:defRPr>
                      </a:pPr>
                      <a:r>
                        <a:rPr lang="fr-FR"/>
                        <a:t>65</a:t>
                      </a:r>
                    </a:p>
                  </a:txBody>
                  <a:tcPr/>
                </a:tc>
                <a:tc>
                  <a:txBody>
                    <a:bodyPr/>
                    <a:lstStyle/>
                    <a:p>
                      <a:pPr>
                        <a:defRPr sz="800">
                          <a:latin typeface="Arial"/>
                        </a:defRPr>
                      </a:pPr>
                      <a:r>
                        <a:rPr lang="fr-FR"/>
                        <a:t>Application</a:t>
                      </a:r>
                    </a:p>
                  </a:txBody>
                  <a:tcPr/>
                </a:tc>
                <a:tc>
                  <a:txBody>
                    <a:bodyPr/>
                    <a:lstStyle/>
                    <a:p>
                      <a:pPr>
                        <a:defRPr sz="800" b="1">
                          <a:latin typeface="Arial"/>
                        </a:defRPr>
                      </a:pPr>
                      <a:r>
                        <a:rPr lang="fr-FR"/>
                        <a:t>22</a:t>
                      </a:r>
                    </a:p>
                  </a:txBody>
                  <a:tcPr/>
                </a:tc>
                <a:tc>
                  <a:txBody>
                    <a:bodyPr/>
                    <a:lstStyle/>
                    <a:p>
                      <a:pPr>
                        <a:defRPr sz="800">
                          <a:latin typeface="Arial"/>
                        </a:defRPr>
                      </a:pPr>
                      <a:r>
                        <a:rPr lang="fr-FR"/>
                        <a:t>14</a:t>
                      </a:r>
                    </a:p>
                  </a:txBody>
                  <a:tcPr/>
                </a:tc>
                <a:tc>
                  <a:txBody>
                    <a:bodyPr/>
                    <a:lstStyle/>
                    <a:p>
                      <a:pPr>
                        <a:defRPr sz="800">
                          <a:latin typeface="Arial"/>
                        </a:defRPr>
                      </a:pPr>
                      <a:r>
                        <a:rPr lang="fr-FR"/>
                        <a:t>Acces</a:t>
                      </a:r>
                    </a:p>
                  </a:txBody>
                  <a:tcPr/>
                </a:tc>
                <a:tc>
                  <a:txBody>
                    <a:bodyPr/>
                    <a:lstStyle/>
                    <a:p>
                      <a:pPr>
                        <a:defRPr sz="800" b="1">
                          <a:latin typeface="Arial"/>
                        </a:defRPr>
                      </a:pPr>
                      <a:r>
                        <a:rPr lang="fr-FR"/>
                        <a:t>41</a:t>
                      </a:r>
                    </a:p>
                  </a:txBody>
                  <a:tcPr/>
                </a:tc>
                <a:tc>
                  <a:txBody>
                    <a:bodyPr/>
                    <a:lstStyle/>
                    <a:p>
                      <a:pPr>
                        <a:defRPr sz="800">
                          <a:latin typeface="Arial"/>
                        </a:defRPr>
                      </a:pPr>
                      <a:r>
                        <a:rPr lang="fr-FR"/>
                        <a:t>9</a:t>
                      </a:r>
                    </a:p>
                  </a:txBody>
                  <a:tcPr/>
                </a:tc>
                <a:tc>
                  <a:txBody>
                    <a:bodyPr/>
                    <a:lstStyle/>
                    <a:p>
                      <a:pPr>
                        <a:defRPr sz="800">
                          <a:latin typeface="Arial"/>
                        </a:defRPr>
                      </a:pPr>
                      <a:r>
                        <a:rPr lang="fr-FR"/>
                        <a:t>Telephone</a:t>
                      </a:r>
                    </a:p>
                  </a:txBody>
                  <a:tcPr/>
                </a:tc>
                <a:tc>
                  <a:txBody>
                    <a:bodyPr/>
                    <a:lstStyle/>
                    <a:p>
                      <a:pPr>
                        <a:defRPr sz="800" b="1">
                          <a:latin typeface="Arial"/>
                        </a:defRPr>
                      </a:pPr>
                      <a:r>
                        <a:rPr lang="fr-FR"/>
                        <a:t>60</a:t>
                      </a:r>
                    </a:p>
                  </a:txBody>
                  <a:tcPr/>
                </a:tc>
                <a:tc>
                  <a:txBody>
                    <a:bodyPr/>
                    <a:lstStyle/>
                    <a:p>
                      <a:pPr>
                        <a:defRPr sz="800">
                          <a:latin typeface="Arial"/>
                        </a:defRPr>
                      </a:pPr>
                      <a:r>
                        <a:rPr lang="fr-FR"/>
                        <a:t>6</a:t>
                      </a:r>
                    </a:p>
                  </a:txBody>
                  <a:tcPr/>
                </a:tc>
                <a:tc>
                  <a:txBody>
                    <a:bodyPr/>
                    <a:lstStyle/>
                    <a:p>
                      <a:pPr>
                        <a:defRPr sz="800">
                          <a:latin typeface="Arial"/>
                        </a:defRPr>
                      </a:pPr>
                      <a:r>
                        <a:rPr lang="fr-FR"/>
                        <a:t>Cours</a:t>
                      </a:r>
                    </a:p>
                  </a:txBody>
                  <a:tcPr/>
                </a:tc>
                <a:tc>
                  <a:txBody>
                    <a:bodyPr/>
                    <a:lstStyle/>
                    <a:p>
                      <a:pPr>
                        <a:defRPr sz="800" b="1">
                          <a:latin typeface="Arial"/>
                        </a:defRPr>
                      </a:pPr>
                      <a:r>
                        <a:rPr lang="fr-FR"/>
                        <a:t>79</a:t>
                      </a:r>
                    </a:p>
                  </a:txBody>
                  <a:tcPr/>
                </a:tc>
                <a:tc>
                  <a:txBody>
                    <a:bodyPr/>
                    <a:lstStyle/>
                    <a:p>
                      <a:pPr>
                        <a:defRPr sz="800">
                          <a:latin typeface="Arial"/>
                        </a:defRPr>
                      </a:pPr>
                      <a:r>
                        <a:rPr lang="fr-FR"/>
                        <a:t>4</a:t>
                      </a:r>
                    </a:p>
                  </a:txBody>
                  <a:tcPr/>
                </a:tc>
                <a:tc>
                  <a:txBody>
                    <a:bodyPr/>
                    <a:lstStyle/>
                    <a:p>
                      <a:pPr>
                        <a:defRPr sz="800">
                          <a:latin typeface="Arial"/>
                        </a:defRPr>
                      </a:pPr>
                      <a:r>
                        <a:rPr lang="fr-FR"/>
                        <a:t>Minute</a:t>
                      </a:r>
                    </a:p>
                  </a:txBody>
                  <a:tcPr/>
                </a:tc>
                <a:extLst>
                  <a:ext uri="{0D108BD9-81ED-4DB2-BD59-A6C34878D82A}">
                    <a16:rowId xmlns="" xmlns:a16="http://schemas.microsoft.com/office/drawing/2014/main" val="10003"/>
                  </a:ext>
                </a:extLst>
              </a:tr>
              <a:tr h="0">
                <a:tc>
                  <a:txBody>
                    <a:bodyPr/>
                    <a:lstStyle/>
                    <a:p>
                      <a:pPr>
                        <a:defRPr sz="800" b="1">
                          <a:latin typeface="Arial"/>
                        </a:defRPr>
                      </a:pPr>
                      <a:r>
                        <a:rPr lang="fr-FR"/>
                        <a:t>4</a:t>
                      </a:r>
                    </a:p>
                  </a:txBody>
                  <a:tcPr/>
                </a:tc>
                <a:tc>
                  <a:txBody>
                    <a:bodyPr/>
                    <a:lstStyle/>
                    <a:p>
                      <a:pPr>
                        <a:defRPr sz="800">
                          <a:latin typeface="Arial"/>
                        </a:defRPr>
                      </a:pPr>
                      <a:r>
                        <a:rPr lang="fr-FR"/>
                        <a:t>58</a:t>
                      </a:r>
                    </a:p>
                  </a:txBody>
                  <a:tcPr/>
                </a:tc>
                <a:tc>
                  <a:txBody>
                    <a:bodyPr/>
                    <a:lstStyle/>
                    <a:p>
                      <a:pPr>
                        <a:defRPr sz="800">
                          <a:latin typeface="Arial"/>
                        </a:defRPr>
                      </a:pPr>
                      <a:r>
                        <a:rPr lang="fr-FR"/>
                        <a:t>Logiciel</a:t>
                      </a:r>
                    </a:p>
                  </a:txBody>
                  <a:tcPr/>
                </a:tc>
                <a:tc>
                  <a:txBody>
                    <a:bodyPr/>
                    <a:lstStyle/>
                    <a:p>
                      <a:pPr>
                        <a:defRPr sz="800" b="1">
                          <a:latin typeface="Arial"/>
                        </a:defRPr>
                      </a:pPr>
                      <a:r>
                        <a:rPr lang="fr-FR"/>
                        <a:t>23</a:t>
                      </a:r>
                    </a:p>
                  </a:txBody>
                  <a:tcPr/>
                </a:tc>
                <a:tc>
                  <a:txBody>
                    <a:bodyPr/>
                    <a:lstStyle/>
                    <a:p>
                      <a:pPr>
                        <a:defRPr sz="800">
                          <a:latin typeface="Arial"/>
                        </a:defRPr>
                      </a:pPr>
                      <a:r>
                        <a:rPr lang="fr-FR"/>
                        <a:t>14</a:t>
                      </a:r>
                    </a:p>
                  </a:txBody>
                  <a:tcPr/>
                </a:tc>
                <a:tc>
                  <a:txBody>
                    <a:bodyPr/>
                    <a:lstStyle/>
                    <a:p>
                      <a:pPr>
                        <a:defRPr sz="800">
                          <a:latin typeface="Arial"/>
                        </a:defRPr>
                      </a:pPr>
                      <a:r>
                        <a:rPr lang="fr-FR"/>
                        <a:t>Traitement</a:t>
                      </a:r>
                    </a:p>
                  </a:txBody>
                  <a:tcPr/>
                </a:tc>
                <a:tc>
                  <a:txBody>
                    <a:bodyPr/>
                    <a:lstStyle/>
                    <a:p>
                      <a:pPr>
                        <a:defRPr sz="800" b="1">
                          <a:latin typeface="Arial"/>
                        </a:defRPr>
                      </a:pPr>
                      <a:r>
                        <a:rPr lang="fr-FR"/>
                        <a:t>42</a:t>
                      </a:r>
                    </a:p>
                  </a:txBody>
                  <a:tcPr/>
                </a:tc>
                <a:tc>
                  <a:txBody>
                    <a:bodyPr/>
                    <a:lstStyle/>
                    <a:p>
                      <a:pPr>
                        <a:defRPr sz="800">
                          <a:latin typeface="Arial"/>
                        </a:defRPr>
                      </a:pPr>
                      <a:r>
                        <a:rPr lang="fr-FR"/>
                        <a:t>9</a:t>
                      </a:r>
                    </a:p>
                  </a:txBody>
                  <a:tcPr/>
                </a:tc>
                <a:tc>
                  <a:txBody>
                    <a:bodyPr/>
                    <a:lstStyle/>
                    <a:p>
                      <a:pPr>
                        <a:defRPr sz="800">
                          <a:latin typeface="Arial"/>
                        </a:defRPr>
                      </a:pPr>
                      <a:r>
                        <a:rPr lang="fr-FR"/>
                        <a:t>Point</a:t>
                      </a:r>
                    </a:p>
                  </a:txBody>
                  <a:tcPr/>
                </a:tc>
                <a:tc>
                  <a:txBody>
                    <a:bodyPr/>
                    <a:lstStyle/>
                    <a:p>
                      <a:pPr>
                        <a:defRPr sz="800" b="1">
                          <a:latin typeface="Arial"/>
                        </a:defRPr>
                      </a:pPr>
                      <a:r>
                        <a:rPr lang="fr-FR"/>
                        <a:t>61</a:t>
                      </a:r>
                    </a:p>
                  </a:txBody>
                  <a:tcPr/>
                </a:tc>
                <a:tc>
                  <a:txBody>
                    <a:bodyPr/>
                    <a:lstStyle/>
                    <a:p>
                      <a:pPr>
                        <a:defRPr sz="800">
                          <a:latin typeface="Arial"/>
                        </a:defRPr>
                      </a:pPr>
                      <a:r>
                        <a:rPr lang="fr-FR"/>
                        <a:t>6</a:t>
                      </a:r>
                    </a:p>
                  </a:txBody>
                  <a:tcPr/>
                </a:tc>
                <a:tc>
                  <a:txBody>
                    <a:bodyPr/>
                    <a:lstStyle/>
                    <a:p>
                      <a:pPr>
                        <a:defRPr sz="800">
                          <a:latin typeface="Arial"/>
                        </a:defRPr>
                      </a:pPr>
                      <a:r>
                        <a:rPr lang="fr-FR"/>
                        <a:t>Evolution</a:t>
                      </a:r>
                    </a:p>
                  </a:txBody>
                  <a:tcPr/>
                </a:tc>
                <a:tc>
                  <a:txBody>
                    <a:bodyPr/>
                    <a:lstStyle/>
                    <a:p>
                      <a:pPr>
                        <a:defRPr sz="800" b="1">
                          <a:latin typeface="Arial"/>
                        </a:defRPr>
                      </a:pPr>
                      <a:r>
                        <a:rPr lang="fr-FR"/>
                        <a:t>80</a:t>
                      </a:r>
                    </a:p>
                  </a:txBody>
                  <a:tcPr/>
                </a:tc>
                <a:tc>
                  <a:txBody>
                    <a:bodyPr/>
                    <a:lstStyle/>
                    <a:p>
                      <a:pPr>
                        <a:defRPr sz="800">
                          <a:latin typeface="Arial"/>
                        </a:defRPr>
                      </a:pPr>
                      <a:r>
                        <a:rPr lang="fr-FR"/>
                        <a:t>4</a:t>
                      </a:r>
                    </a:p>
                  </a:txBody>
                  <a:tcPr/>
                </a:tc>
                <a:tc>
                  <a:txBody>
                    <a:bodyPr/>
                    <a:lstStyle/>
                    <a:p>
                      <a:pPr>
                        <a:defRPr sz="800">
                          <a:latin typeface="Arial"/>
                        </a:defRPr>
                      </a:pPr>
                      <a:r>
                        <a:rPr lang="fr-FR"/>
                        <a:t>Office</a:t>
                      </a:r>
                    </a:p>
                  </a:txBody>
                  <a:tcPr/>
                </a:tc>
                <a:extLst>
                  <a:ext uri="{0D108BD9-81ED-4DB2-BD59-A6C34878D82A}">
                    <a16:rowId xmlns="" xmlns:a16="http://schemas.microsoft.com/office/drawing/2014/main" val="10004"/>
                  </a:ext>
                </a:extLst>
              </a:tr>
              <a:tr h="0">
                <a:tc>
                  <a:txBody>
                    <a:bodyPr/>
                    <a:lstStyle/>
                    <a:p>
                      <a:pPr>
                        <a:defRPr sz="800" b="1">
                          <a:latin typeface="Arial"/>
                        </a:defRPr>
                      </a:pPr>
                      <a:r>
                        <a:rPr lang="fr-FR"/>
                        <a:t>5</a:t>
                      </a:r>
                    </a:p>
                  </a:txBody>
                  <a:tcPr/>
                </a:tc>
                <a:tc>
                  <a:txBody>
                    <a:bodyPr/>
                    <a:lstStyle/>
                    <a:p>
                      <a:pPr>
                        <a:defRPr sz="800">
                          <a:latin typeface="Arial"/>
                        </a:defRPr>
                      </a:pPr>
                      <a:r>
                        <a:rPr lang="fr-FR"/>
                        <a:t>42</a:t>
                      </a:r>
                    </a:p>
                  </a:txBody>
                  <a:tcPr/>
                </a:tc>
                <a:tc>
                  <a:txBody>
                    <a:bodyPr/>
                    <a:lstStyle/>
                    <a:p>
                      <a:pPr>
                        <a:defRPr sz="800">
                          <a:latin typeface="Arial"/>
                        </a:defRPr>
                      </a:pPr>
                      <a:r>
                        <a:rPr lang="fr-FR"/>
                        <a:t>Temps</a:t>
                      </a:r>
                    </a:p>
                  </a:txBody>
                  <a:tcPr/>
                </a:tc>
                <a:tc>
                  <a:txBody>
                    <a:bodyPr/>
                    <a:lstStyle/>
                    <a:p>
                      <a:pPr>
                        <a:defRPr sz="800" b="1">
                          <a:latin typeface="Arial"/>
                        </a:defRPr>
                      </a:pPr>
                      <a:r>
                        <a:rPr lang="fr-FR"/>
                        <a:t>24</a:t>
                      </a:r>
                    </a:p>
                  </a:txBody>
                  <a:tcPr/>
                </a:tc>
                <a:tc>
                  <a:txBody>
                    <a:bodyPr/>
                    <a:lstStyle/>
                    <a:p>
                      <a:pPr>
                        <a:defRPr sz="800">
                          <a:latin typeface="Arial"/>
                        </a:defRPr>
                      </a:pPr>
                      <a:r>
                        <a:rPr lang="fr-FR"/>
                        <a:t>14</a:t>
                      </a:r>
                    </a:p>
                  </a:txBody>
                  <a:tcPr/>
                </a:tc>
                <a:tc>
                  <a:txBody>
                    <a:bodyPr/>
                    <a:lstStyle/>
                    <a:p>
                      <a:pPr>
                        <a:defRPr sz="800">
                          <a:latin typeface="Arial"/>
                        </a:defRPr>
                      </a:pPr>
                      <a:r>
                        <a:rPr lang="fr-FR"/>
                        <a:t>Reseau</a:t>
                      </a:r>
                    </a:p>
                  </a:txBody>
                  <a:tcPr/>
                </a:tc>
                <a:tc>
                  <a:txBody>
                    <a:bodyPr/>
                    <a:lstStyle/>
                    <a:p>
                      <a:pPr>
                        <a:defRPr sz="800" b="1">
                          <a:latin typeface="Arial"/>
                        </a:defRPr>
                      </a:pPr>
                      <a:r>
                        <a:rPr lang="fr-FR"/>
                        <a:t>43</a:t>
                      </a:r>
                    </a:p>
                  </a:txBody>
                  <a:tcPr/>
                </a:tc>
                <a:tc>
                  <a:txBody>
                    <a:bodyPr/>
                    <a:lstStyle/>
                    <a:p>
                      <a:pPr>
                        <a:defRPr sz="800">
                          <a:latin typeface="Arial"/>
                        </a:defRPr>
                      </a:pPr>
                      <a:r>
                        <a:rPr lang="fr-FR"/>
                        <a:t>8</a:t>
                      </a:r>
                    </a:p>
                  </a:txBody>
                  <a:tcPr/>
                </a:tc>
                <a:tc>
                  <a:txBody>
                    <a:bodyPr/>
                    <a:lstStyle/>
                    <a:p>
                      <a:pPr>
                        <a:defRPr sz="800">
                          <a:latin typeface="Arial"/>
                        </a:defRPr>
                      </a:pPr>
                      <a:r>
                        <a:rPr lang="fr-FR"/>
                        <a:t>Utilisateur</a:t>
                      </a:r>
                    </a:p>
                  </a:txBody>
                  <a:tcPr/>
                </a:tc>
                <a:tc>
                  <a:txBody>
                    <a:bodyPr/>
                    <a:lstStyle/>
                    <a:p>
                      <a:pPr>
                        <a:defRPr sz="800" b="1">
                          <a:latin typeface="Arial"/>
                        </a:defRPr>
                      </a:pPr>
                      <a:r>
                        <a:rPr lang="fr-FR"/>
                        <a:t>62</a:t>
                      </a:r>
                    </a:p>
                  </a:txBody>
                  <a:tcPr/>
                </a:tc>
                <a:tc>
                  <a:txBody>
                    <a:bodyPr/>
                    <a:lstStyle/>
                    <a:p>
                      <a:pPr>
                        <a:defRPr sz="800">
                          <a:latin typeface="Arial"/>
                        </a:defRPr>
                      </a:pPr>
                      <a:r>
                        <a:rPr lang="fr-FR"/>
                        <a:t>6</a:t>
                      </a:r>
                    </a:p>
                  </a:txBody>
                  <a:tcPr/>
                </a:tc>
                <a:tc>
                  <a:txBody>
                    <a:bodyPr/>
                    <a:lstStyle/>
                    <a:p>
                      <a:pPr>
                        <a:defRPr sz="800">
                          <a:latin typeface="Arial"/>
                        </a:defRPr>
                      </a:pPr>
                      <a:r>
                        <a:rPr lang="fr-FR"/>
                        <a:t>Support</a:t>
                      </a:r>
                    </a:p>
                  </a:txBody>
                  <a:tcPr/>
                </a:tc>
                <a:tc>
                  <a:txBody>
                    <a:bodyPr/>
                    <a:lstStyle/>
                    <a:p>
                      <a:pPr>
                        <a:defRPr sz="800" b="1">
                          <a:latin typeface="Arial"/>
                        </a:defRPr>
                      </a:pPr>
                      <a:r>
                        <a:rPr lang="fr-FR"/>
                        <a:t>81</a:t>
                      </a:r>
                    </a:p>
                  </a:txBody>
                  <a:tcPr/>
                </a:tc>
                <a:tc>
                  <a:txBody>
                    <a:bodyPr/>
                    <a:lstStyle/>
                    <a:p>
                      <a:pPr>
                        <a:defRPr sz="800">
                          <a:latin typeface="Arial"/>
                        </a:defRPr>
                      </a:pPr>
                      <a:r>
                        <a:rPr lang="fr-FR"/>
                        <a:t>4</a:t>
                      </a:r>
                    </a:p>
                  </a:txBody>
                  <a:tcPr/>
                </a:tc>
                <a:tc>
                  <a:txBody>
                    <a:bodyPr/>
                    <a:lstStyle/>
                    <a:p>
                      <a:pPr>
                        <a:defRPr sz="800">
                          <a:latin typeface="Arial"/>
                        </a:defRPr>
                      </a:pPr>
                      <a:r>
                        <a:rPr lang="fr-FR"/>
                        <a:t>Confort</a:t>
                      </a:r>
                    </a:p>
                  </a:txBody>
                  <a:tcPr/>
                </a:tc>
                <a:extLst>
                  <a:ext uri="{0D108BD9-81ED-4DB2-BD59-A6C34878D82A}">
                    <a16:rowId xmlns="" xmlns:a16="http://schemas.microsoft.com/office/drawing/2014/main" val="10005"/>
                  </a:ext>
                </a:extLst>
              </a:tr>
              <a:tr h="0">
                <a:tc>
                  <a:txBody>
                    <a:bodyPr/>
                    <a:lstStyle/>
                    <a:p>
                      <a:pPr>
                        <a:defRPr sz="800" b="1">
                          <a:latin typeface="Arial"/>
                        </a:defRPr>
                      </a:pPr>
                      <a:r>
                        <a:rPr lang="fr-FR"/>
                        <a:t>6</a:t>
                      </a:r>
                    </a:p>
                  </a:txBody>
                  <a:tcPr/>
                </a:tc>
                <a:tc>
                  <a:txBody>
                    <a:bodyPr/>
                    <a:lstStyle/>
                    <a:p>
                      <a:pPr>
                        <a:defRPr sz="800">
                          <a:latin typeface="Arial"/>
                        </a:defRPr>
                      </a:pPr>
                      <a:r>
                        <a:rPr lang="fr-FR"/>
                        <a:t>39</a:t>
                      </a:r>
                    </a:p>
                  </a:txBody>
                  <a:tcPr/>
                </a:tc>
                <a:tc>
                  <a:txBody>
                    <a:bodyPr/>
                    <a:lstStyle/>
                    <a:p>
                      <a:pPr>
                        <a:defRPr sz="800">
                          <a:latin typeface="Arial"/>
                        </a:defRPr>
                      </a:pPr>
                      <a:r>
                        <a:rPr lang="fr-FR"/>
                        <a:t>Besoin</a:t>
                      </a:r>
                    </a:p>
                  </a:txBody>
                  <a:tcPr/>
                </a:tc>
                <a:tc>
                  <a:txBody>
                    <a:bodyPr/>
                    <a:lstStyle/>
                    <a:p>
                      <a:pPr>
                        <a:defRPr sz="800" b="1">
                          <a:latin typeface="Arial"/>
                        </a:defRPr>
                      </a:pPr>
                      <a:r>
                        <a:rPr lang="fr-FR"/>
                        <a:t>25</a:t>
                      </a:r>
                    </a:p>
                  </a:txBody>
                  <a:tcPr/>
                </a:tc>
                <a:tc>
                  <a:txBody>
                    <a:bodyPr/>
                    <a:lstStyle/>
                    <a:p>
                      <a:pPr>
                        <a:defRPr sz="800">
                          <a:latin typeface="Arial"/>
                        </a:defRPr>
                      </a:pPr>
                      <a:r>
                        <a:rPr lang="fr-FR"/>
                        <a:t>14</a:t>
                      </a:r>
                    </a:p>
                  </a:txBody>
                  <a:tcPr/>
                </a:tc>
                <a:tc>
                  <a:txBody>
                    <a:bodyPr/>
                    <a:lstStyle/>
                    <a:p>
                      <a:pPr>
                        <a:defRPr sz="800">
                          <a:latin typeface="Arial"/>
                        </a:defRPr>
                      </a:pPr>
                      <a:r>
                        <a:rPr lang="fr-FR"/>
                        <a:t>Place</a:t>
                      </a:r>
                    </a:p>
                  </a:txBody>
                  <a:tcPr/>
                </a:tc>
                <a:tc>
                  <a:txBody>
                    <a:bodyPr/>
                    <a:lstStyle/>
                    <a:p>
                      <a:pPr>
                        <a:defRPr sz="800" b="1">
                          <a:latin typeface="Arial"/>
                        </a:defRPr>
                      </a:pPr>
                      <a:r>
                        <a:rPr lang="fr-FR"/>
                        <a:t>44</a:t>
                      </a:r>
                    </a:p>
                  </a:txBody>
                  <a:tcPr/>
                </a:tc>
                <a:tc>
                  <a:txBody>
                    <a:bodyPr/>
                    <a:lstStyle/>
                    <a:p>
                      <a:pPr>
                        <a:defRPr sz="800">
                          <a:latin typeface="Arial"/>
                        </a:defRPr>
                      </a:pPr>
                      <a:r>
                        <a:rPr lang="fr-FR"/>
                        <a:t>8</a:t>
                      </a:r>
                    </a:p>
                  </a:txBody>
                  <a:tcPr/>
                </a:tc>
                <a:tc>
                  <a:txBody>
                    <a:bodyPr/>
                    <a:lstStyle/>
                    <a:p>
                      <a:pPr>
                        <a:defRPr sz="800">
                          <a:latin typeface="Arial"/>
                        </a:defRPr>
                      </a:pPr>
                      <a:r>
                        <a:rPr lang="fr-FR"/>
                        <a:t>Ergonomie</a:t>
                      </a:r>
                    </a:p>
                  </a:txBody>
                  <a:tcPr/>
                </a:tc>
                <a:tc>
                  <a:txBody>
                    <a:bodyPr/>
                    <a:lstStyle/>
                    <a:p>
                      <a:pPr>
                        <a:defRPr sz="800" b="1">
                          <a:latin typeface="Arial"/>
                        </a:defRPr>
                      </a:pPr>
                      <a:r>
                        <a:rPr lang="fr-FR"/>
                        <a:t>63</a:t>
                      </a:r>
                    </a:p>
                  </a:txBody>
                  <a:tcPr/>
                </a:tc>
                <a:tc>
                  <a:txBody>
                    <a:bodyPr/>
                    <a:lstStyle/>
                    <a:p>
                      <a:pPr>
                        <a:defRPr sz="800">
                          <a:latin typeface="Arial"/>
                        </a:defRPr>
                      </a:pPr>
                      <a:r>
                        <a:rPr lang="fr-FR"/>
                        <a:t>5</a:t>
                      </a:r>
                    </a:p>
                  </a:txBody>
                  <a:tcPr/>
                </a:tc>
                <a:tc>
                  <a:txBody>
                    <a:bodyPr/>
                    <a:lstStyle/>
                    <a:p>
                      <a:pPr>
                        <a:defRPr sz="800">
                          <a:latin typeface="Arial"/>
                        </a:defRPr>
                      </a:pPr>
                      <a:r>
                        <a:rPr lang="fr-FR"/>
                        <a:t>Partie</a:t>
                      </a:r>
                    </a:p>
                  </a:txBody>
                  <a:tcPr/>
                </a:tc>
                <a:tc>
                  <a:txBody>
                    <a:bodyPr/>
                    <a:lstStyle/>
                    <a:p>
                      <a:pPr>
                        <a:defRPr sz="800" b="1">
                          <a:latin typeface="Arial"/>
                        </a:defRPr>
                      </a:pPr>
                      <a:r>
                        <a:rPr lang="fr-FR"/>
                        <a:t>82</a:t>
                      </a:r>
                    </a:p>
                  </a:txBody>
                  <a:tcPr/>
                </a:tc>
                <a:tc>
                  <a:txBody>
                    <a:bodyPr/>
                    <a:lstStyle/>
                    <a:p>
                      <a:pPr>
                        <a:defRPr sz="800">
                          <a:latin typeface="Arial"/>
                        </a:defRPr>
                      </a:pPr>
                      <a:r>
                        <a:rPr lang="fr-FR"/>
                        <a:t>4</a:t>
                      </a:r>
                    </a:p>
                  </a:txBody>
                  <a:tcPr/>
                </a:tc>
                <a:tc>
                  <a:txBody>
                    <a:bodyPr/>
                    <a:lstStyle/>
                    <a:p>
                      <a:pPr>
                        <a:defRPr sz="800">
                          <a:latin typeface="Arial"/>
                        </a:defRPr>
                      </a:pPr>
                      <a:r>
                        <a:rPr lang="fr-FR"/>
                        <a:t>Activite</a:t>
                      </a:r>
                    </a:p>
                  </a:txBody>
                  <a:tcPr/>
                </a:tc>
                <a:extLst>
                  <a:ext uri="{0D108BD9-81ED-4DB2-BD59-A6C34878D82A}">
                    <a16:rowId xmlns="" xmlns:a16="http://schemas.microsoft.com/office/drawing/2014/main" val="10006"/>
                  </a:ext>
                </a:extLst>
              </a:tr>
              <a:tr h="0">
                <a:tc>
                  <a:txBody>
                    <a:bodyPr/>
                    <a:lstStyle/>
                    <a:p>
                      <a:pPr>
                        <a:defRPr sz="800" b="1">
                          <a:latin typeface="Arial"/>
                        </a:defRPr>
                      </a:pPr>
                      <a:r>
                        <a:rPr lang="fr-FR"/>
                        <a:t>7</a:t>
                      </a:r>
                    </a:p>
                  </a:txBody>
                  <a:tcPr/>
                </a:tc>
                <a:tc>
                  <a:txBody>
                    <a:bodyPr/>
                    <a:lstStyle/>
                    <a:p>
                      <a:pPr>
                        <a:defRPr sz="800">
                          <a:latin typeface="Arial"/>
                        </a:defRPr>
                      </a:pPr>
                      <a:r>
                        <a:rPr lang="fr-FR"/>
                        <a:t>36</a:t>
                      </a:r>
                    </a:p>
                  </a:txBody>
                  <a:tcPr/>
                </a:tc>
                <a:tc>
                  <a:txBody>
                    <a:bodyPr/>
                    <a:lstStyle/>
                    <a:p>
                      <a:pPr>
                        <a:defRPr sz="800">
                          <a:latin typeface="Arial"/>
                        </a:defRPr>
                      </a:pPr>
                      <a:r>
                        <a:rPr lang="fr-FR" dirty="0"/>
                        <a:t>Ordinateur</a:t>
                      </a:r>
                    </a:p>
                  </a:txBody>
                  <a:tcPr/>
                </a:tc>
                <a:tc>
                  <a:txBody>
                    <a:bodyPr/>
                    <a:lstStyle/>
                    <a:p>
                      <a:pPr>
                        <a:defRPr sz="800" b="1">
                          <a:latin typeface="Arial"/>
                        </a:defRPr>
                      </a:pPr>
                      <a:r>
                        <a:rPr lang="fr-FR"/>
                        <a:t>26</a:t>
                      </a:r>
                    </a:p>
                  </a:txBody>
                  <a:tcPr/>
                </a:tc>
                <a:tc>
                  <a:txBody>
                    <a:bodyPr/>
                    <a:lstStyle/>
                    <a:p>
                      <a:pPr>
                        <a:defRPr sz="800">
                          <a:latin typeface="Arial"/>
                        </a:defRPr>
                      </a:pPr>
                      <a:r>
                        <a:rPr lang="fr-FR"/>
                        <a:t>13</a:t>
                      </a:r>
                    </a:p>
                  </a:txBody>
                  <a:tcPr/>
                </a:tc>
                <a:tc>
                  <a:txBody>
                    <a:bodyPr/>
                    <a:lstStyle/>
                    <a:p>
                      <a:pPr>
                        <a:defRPr sz="800">
                          <a:latin typeface="Arial"/>
                        </a:defRPr>
                      </a:pPr>
                      <a:r>
                        <a:rPr lang="fr-FR"/>
                        <a:t>Assistance</a:t>
                      </a:r>
                    </a:p>
                  </a:txBody>
                  <a:tcPr/>
                </a:tc>
                <a:tc>
                  <a:txBody>
                    <a:bodyPr/>
                    <a:lstStyle/>
                    <a:p>
                      <a:pPr>
                        <a:defRPr sz="800" b="1">
                          <a:latin typeface="Arial"/>
                        </a:defRPr>
                      </a:pPr>
                      <a:r>
                        <a:rPr lang="fr-FR"/>
                        <a:t>45</a:t>
                      </a:r>
                    </a:p>
                  </a:txBody>
                  <a:tcPr/>
                </a:tc>
                <a:tc>
                  <a:txBody>
                    <a:bodyPr/>
                    <a:lstStyle/>
                    <a:p>
                      <a:pPr>
                        <a:defRPr sz="800">
                          <a:latin typeface="Arial"/>
                        </a:defRPr>
                      </a:pPr>
                      <a:r>
                        <a:rPr lang="fr-FR"/>
                        <a:t>8</a:t>
                      </a:r>
                    </a:p>
                  </a:txBody>
                  <a:tcPr/>
                </a:tc>
                <a:tc>
                  <a:txBody>
                    <a:bodyPr/>
                    <a:lstStyle/>
                    <a:p>
                      <a:pPr>
                        <a:defRPr sz="800">
                          <a:latin typeface="Arial"/>
                        </a:defRPr>
                      </a:pPr>
                      <a:r>
                        <a:rPr lang="fr-FR"/>
                        <a:t>Patronum</a:t>
                      </a:r>
                    </a:p>
                  </a:txBody>
                  <a:tcPr/>
                </a:tc>
                <a:tc>
                  <a:txBody>
                    <a:bodyPr/>
                    <a:lstStyle/>
                    <a:p>
                      <a:pPr>
                        <a:defRPr sz="800" b="1">
                          <a:latin typeface="Arial"/>
                        </a:defRPr>
                      </a:pPr>
                      <a:r>
                        <a:rPr lang="fr-FR"/>
                        <a:t>64</a:t>
                      </a:r>
                    </a:p>
                  </a:txBody>
                  <a:tcPr/>
                </a:tc>
                <a:tc>
                  <a:txBody>
                    <a:bodyPr/>
                    <a:lstStyle/>
                    <a:p>
                      <a:pPr>
                        <a:defRPr sz="800">
                          <a:latin typeface="Arial"/>
                        </a:defRPr>
                      </a:pPr>
                      <a:r>
                        <a:rPr lang="fr-FR"/>
                        <a:t>5</a:t>
                      </a:r>
                    </a:p>
                  </a:txBody>
                  <a:tcPr/>
                </a:tc>
                <a:tc>
                  <a:txBody>
                    <a:bodyPr/>
                    <a:lstStyle/>
                    <a:p>
                      <a:pPr>
                        <a:defRPr sz="800">
                          <a:latin typeface="Arial"/>
                        </a:defRPr>
                      </a:pPr>
                      <a:r>
                        <a:rPr lang="fr-FR"/>
                        <a:t>Effort</a:t>
                      </a:r>
                    </a:p>
                  </a:txBody>
                  <a:tcPr/>
                </a:tc>
                <a:tc>
                  <a:txBody>
                    <a:bodyPr/>
                    <a:lstStyle/>
                    <a:p>
                      <a:pPr>
                        <a:defRPr sz="800" b="1">
                          <a:latin typeface="Arial"/>
                        </a:defRPr>
                      </a:pPr>
                      <a:r>
                        <a:rPr lang="fr-FR"/>
                        <a:t>83</a:t>
                      </a:r>
                    </a:p>
                  </a:txBody>
                  <a:tcPr/>
                </a:tc>
                <a:tc>
                  <a:txBody>
                    <a:bodyPr/>
                    <a:lstStyle/>
                    <a:p>
                      <a:pPr>
                        <a:defRPr sz="800">
                          <a:latin typeface="Arial"/>
                        </a:defRPr>
                      </a:pPr>
                      <a:r>
                        <a:rPr lang="fr-FR"/>
                        <a:t>4</a:t>
                      </a:r>
                    </a:p>
                  </a:txBody>
                  <a:tcPr/>
                </a:tc>
                <a:tc>
                  <a:txBody>
                    <a:bodyPr/>
                    <a:lstStyle/>
                    <a:p>
                      <a:pPr>
                        <a:defRPr sz="800">
                          <a:latin typeface="Arial"/>
                        </a:defRPr>
                      </a:pPr>
                      <a:r>
                        <a:rPr lang="fr-FR"/>
                        <a:t>Collegue</a:t>
                      </a:r>
                    </a:p>
                  </a:txBody>
                  <a:tcPr/>
                </a:tc>
                <a:extLst>
                  <a:ext uri="{0D108BD9-81ED-4DB2-BD59-A6C34878D82A}">
                    <a16:rowId xmlns="" xmlns:a16="http://schemas.microsoft.com/office/drawing/2014/main" val="10007"/>
                  </a:ext>
                </a:extLst>
              </a:tr>
              <a:tr h="0">
                <a:tc>
                  <a:txBody>
                    <a:bodyPr/>
                    <a:lstStyle/>
                    <a:p>
                      <a:pPr>
                        <a:defRPr sz="800" b="1">
                          <a:latin typeface="Arial"/>
                        </a:defRPr>
                      </a:pPr>
                      <a:r>
                        <a:rPr lang="fr-FR"/>
                        <a:t>8</a:t>
                      </a:r>
                    </a:p>
                  </a:txBody>
                  <a:tcPr/>
                </a:tc>
                <a:tc>
                  <a:txBody>
                    <a:bodyPr/>
                    <a:lstStyle/>
                    <a:p>
                      <a:pPr>
                        <a:defRPr sz="800">
                          <a:latin typeface="Arial"/>
                        </a:defRPr>
                      </a:pPr>
                      <a:r>
                        <a:rPr lang="fr-FR"/>
                        <a:t>35</a:t>
                      </a:r>
                    </a:p>
                  </a:txBody>
                  <a:tcPr/>
                </a:tc>
                <a:tc>
                  <a:txBody>
                    <a:bodyPr/>
                    <a:lstStyle/>
                    <a:p>
                      <a:pPr>
                        <a:defRPr sz="800">
                          <a:latin typeface="Arial"/>
                        </a:defRPr>
                      </a:pPr>
                      <a:r>
                        <a:rPr lang="fr-FR"/>
                        <a:t>Teletravail</a:t>
                      </a:r>
                    </a:p>
                  </a:txBody>
                  <a:tcPr/>
                </a:tc>
                <a:tc>
                  <a:txBody>
                    <a:bodyPr/>
                    <a:lstStyle/>
                    <a:p>
                      <a:pPr>
                        <a:defRPr sz="800" b="1">
                          <a:latin typeface="Arial"/>
                        </a:defRPr>
                      </a:pPr>
                      <a:r>
                        <a:rPr lang="fr-FR"/>
                        <a:t>27</a:t>
                      </a:r>
                    </a:p>
                  </a:txBody>
                  <a:tcPr/>
                </a:tc>
                <a:tc>
                  <a:txBody>
                    <a:bodyPr/>
                    <a:lstStyle/>
                    <a:p>
                      <a:pPr>
                        <a:defRPr sz="800">
                          <a:latin typeface="Arial"/>
                        </a:defRPr>
                      </a:pPr>
                      <a:r>
                        <a:rPr lang="fr-FR"/>
                        <a:t>13</a:t>
                      </a:r>
                    </a:p>
                  </a:txBody>
                  <a:tcPr/>
                </a:tc>
                <a:tc>
                  <a:txBody>
                    <a:bodyPr/>
                    <a:lstStyle/>
                    <a:p>
                      <a:pPr>
                        <a:defRPr sz="800">
                          <a:latin typeface="Arial"/>
                        </a:defRPr>
                      </a:pPr>
                      <a:r>
                        <a:rPr lang="fr-FR"/>
                        <a:t>Internet</a:t>
                      </a:r>
                    </a:p>
                  </a:txBody>
                  <a:tcPr/>
                </a:tc>
                <a:tc>
                  <a:txBody>
                    <a:bodyPr/>
                    <a:lstStyle/>
                    <a:p>
                      <a:pPr>
                        <a:defRPr sz="800" b="1">
                          <a:latin typeface="Arial"/>
                        </a:defRPr>
                      </a:pPr>
                      <a:r>
                        <a:rPr lang="fr-FR"/>
                        <a:t>46</a:t>
                      </a:r>
                    </a:p>
                  </a:txBody>
                  <a:tcPr/>
                </a:tc>
                <a:tc>
                  <a:txBody>
                    <a:bodyPr/>
                    <a:lstStyle/>
                    <a:p>
                      <a:pPr>
                        <a:defRPr sz="800">
                          <a:latin typeface="Arial"/>
                        </a:defRPr>
                      </a:pPr>
                      <a:r>
                        <a:rPr lang="fr-FR"/>
                        <a:t>8</a:t>
                      </a:r>
                    </a:p>
                  </a:txBody>
                  <a:tcPr/>
                </a:tc>
                <a:tc>
                  <a:txBody>
                    <a:bodyPr/>
                    <a:lstStyle/>
                    <a:p>
                      <a:pPr>
                        <a:defRPr sz="800">
                          <a:latin typeface="Arial"/>
                        </a:defRPr>
                      </a:pPr>
                      <a:r>
                        <a:rPr lang="fr-FR"/>
                        <a:t>Usage</a:t>
                      </a:r>
                    </a:p>
                  </a:txBody>
                  <a:tcPr/>
                </a:tc>
                <a:tc>
                  <a:txBody>
                    <a:bodyPr/>
                    <a:lstStyle/>
                    <a:p>
                      <a:pPr>
                        <a:defRPr sz="800" b="1">
                          <a:latin typeface="Arial"/>
                        </a:defRPr>
                      </a:pPr>
                      <a:r>
                        <a:rPr lang="fr-FR"/>
                        <a:t>65</a:t>
                      </a:r>
                    </a:p>
                  </a:txBody>
                  <a:tcPr/>
                </a:tc>
                <a:tc>
                  <a:txBody>
                    <a:bodyPr/>
                    <a:lstStyle/>
                    <a:p>
                      <a:pPr>
                        <a:defRPr sz="800">
                          <a:latin typeface="Arial"/>
                        </a:defRPr>
                      </a:pPr>
                      <a:r>
                        <a:rPr lang="fr-FR"/>
                        <a:t>5</a:t>
                      </a:r>
                    </a:p>
                  </a:txBody>
                  <a:tcPr/>
                </a:tc>
                <a:tc>
                  <a:txBody>
                    <a:bodyPr/>
                    <a:lstStyle/>
                    <a:p>
                      <a:pPr>
                        <a:defRPr sz="800">
                          <a:latin typeface="Arial"/>
                        </a:defRPr>
                      </a:pPr>
                      <a:r>
                        <a:rPr lang="fr-FR"/>
                        <a:t>Souci</a:t>
                      </a:r>
                    </a:p>
                  </a:txBody>
                  <a:tcPr/>
                </a:tc>
                <a:tc>
                  <a:txBody>
                    <a:bodyPr/>
                    <a:lstStyle/>
                    <a:p>
                      <a:pPr>
                        <a:defRPr sz="800" b="1">
                          <a:latin typeface="Arial"/>
                        </a:defRPr>
                      </a:pPr>
                      <a:r>
                        <a:rPr lang="fr-FR"/>
                        <a:t>84</a:t>
                      </a:r>
                    </a:p>
                  </a:txBody>
                  <a:tcPr/>
                </a:tc>
                <a:tc>
                  <a:txBody>
                    <a:bodyPr/>
                    <a:lstStyle/>
                    <a:p>
                      <a:pPr>
                        <a:defRPr sz="800">
                          <a:latin typeface="Arial"/>
                        </a:defRPr>
                      </a:pPr>
                      <a:r>
                        <a:rPr lang="fr-FR"/>
                        <a:t>4</a:t>
                      </a:r>
                    </a:p>
                  </a:txBody>
                  <a:tcPr/>
                </a:tc>
                <a:tc>
                  <a:txBody>
                    <a:bodyPr/>
                    <a:lstStyle/>
                    <a:p>
                      <a:pPr>
                        <a:defRPr sz="800">
                          <a:latin typeface="Arial"/>
                        </a:defRPr>
                      </a:pPr>
                      <a:r>
                        <a:rPr lang="fr-FR"/>
                        <a:t>Partage</a:t>
                      </a:r>
                    </a:p>
                  </a:txBody>
                  <a:tcPr/>
                </a:tc>
                <a:extLst>
                  <a:ext uri="{0D108BD9-81ED-4DB2-BD59-A6C34878D82A}">
                    <a16:rowId xmlns="" xmlns:a16="http://schemas.microsoft.com/office/drawing/2014/main" val="10008"/>
                  </a:ext>
                </a:extLst>
              </a:tr>
              <a:tr h="0">
                <a:tc>
                  <a:txBody>
                    <a:bodyPr/>
                    <a:lstStyle/>
                    <a:p>
                      <a:pPr>
                        <a:defRPr sz="800" b="1">
                          <a:latin typeface="Arial"/>
                        </a:defRPr>
                      </a:pPr>
                      <a:r>
                        <a:rPr lang="fr-FR"/>
                        <a:t>9</a:t>
                      </a:r>
                    </a:p>
                  </a:txBody>
                  <a:tcPr/>
                </a:tc>
                <a:tc>
                  <a:txBody>
                    <a:bodyPr/>
                    <a:lstStyle/>
                    <a:p>
                      <a:pPr>
                        <a:defRPr sz="800">
                          <a:latin typeface="Arial"/>
                        </a:defRPr>
                      </a:pPr>
                      <a:r>
                        <a:rPr lang="fr-FR"/>
                        <a:t>31</a:t>
                      </a:r>
                    </a:p>
                  </a:txBody>
                  <a:tcPr/>
                </a:tc>
                <a:tc>
                  <a:txBody>
                    <a:bodyPr/>
                    <a:lstStyle/>
                    <a:p>
                      <a:pPr>
                        <a:defRPr sz="800">
                          <a:latin typeface="Arial"/>
                        </a:defRPr>
                      </a:pPr>
                      <a:r>
                        <a:rPr lang="fr-FR"/>
                        <a:t>Formation</a:t>
                      </a:r>
                    </a:p>
                  </a:txBody>
                  <a:tcPr/>
                </a:tc>
                <a:tc>
                  <a:txBody>
                    <a:bodyPr/>
                    <a:lstStyle/>
                    <a:p>
                      <a:pPr>
                        <a:defRPr sz="800" b="1">
                          <a:latin typeface="Arial"/>
                        </a:defRPr>
                      </a:pPr>
                      <a:r>
                        <a:rPr lang="fr-FR"/>
                        <a:t>28</a:t>
                      </a:r>
                    </a:p>
                  </a:txBody>
                  <a:tcPr/>
                </a:tc>
                <a:tc>
                  <a:txBody>
                    <a:bodyPr/>
                    <a:lstStyle/>
                    <a:p>
                      <a:pPr>
                        <a:defRPr sz="800">
                          <a:latin typeface="Arial"/>
                        </a:defRPr>
                      </a:pPr>
                      <a:r>
                        <a:rPr lang="fr-FR"/>
                        <a:t>13</a:t>
                      </a:r>
                    </a:p>
                  </a:txBody>
                  <a:tcPr/>
                </a:tc>
                <a:tc>
                  <a:txBody>
                    <a:bodyPr/>
                    <a:lstStyle/>
                    <a:p>
                      <a:pPr>
                        <a:defRPr sz="800">
                          <a:latin typeface="Arial"/>
                        </a:defRPr>
                      </a:pPr>
                      <a:r>
                        <a:rPr lang="fr-FR"/>
                        <a:t>Question</a:t>
                      </a:r>
                    </a:p>
                  </a:txBody>
                  <a:tcPr/>
                </a:tc>
                <a:tc>
                  <a:txBody>
                    <a:bodyPr/>
                    <a:lstStyle/>
                    <a:p>
                      <a:pPr>
                        <a:defRPr sz="800" b="1">
                          <a:latin typeface="Arial"/>
                        </a:defRPr>
                      </a:pPr>
                      <a:r>
                        <a:rPr lang="fr-FR"/>
                        <a:t>47</a:t>
                      </a:r>
                    </a:p>
                  </a:txBody>
                  <a:tcPr/>
                </a:tc>
                <a:tc>
                  <a:txBody>
                    <a:bodyPr/>
                    <a:lstStyle/>
                    <a:p>
                      <a:pPr>
                        <a:defRPr sz="800">
                          <a:latin typeface="Arial"/>
                        </a:defRPr>
                      </a:pPr>
                      <a:r>
                        <a:rPr lang="fr-FR"/>
                        <a:t>8</a:t>
                      </a:r>
                    </a:p>
                  </a:txBody>
                  <a:tcPr/>
                </a:tc>
                <a:tc>
                  <a:txBody>
                    <a:bodyPr/>
                    <a:lstStyle/>
                    <a:p>
                      <a:pPr>
                        <a:defRPr sz="800">
                          <a:latin typeface="Arial"/>
                        </a:defRPr>
                      </a:pPr>
                      <a:r>
                        <a:rPr lang="fr-FR"/>
                        <a:t>Domicile</a:t>
                      </a:r>
                    </a:p>
                  </a:txBody>
                  <a:tcPr/>
                </a:tc>
                <a:tc>
                  <a:txBody>
                    <a:bodyPr/>
                    <a:lstStyle/>
                    <a:p>
                      <a:pPr>
                        <a:defRPr sz="800" b="1">
                          <a:latin typeface="Arial"/>
                        </a:defRPr>
                      </a:pPr>
                      <a:r>
                        <a:rPr lang="fr-FR"/>
                        <a:t>66</a:t>
                      </a:r>
                    </a:p>
                  </a:txBody>
                  <a:tcPr/>
                </a:tc>
                <a:tc>
                  <a:txBody>
                    <a:bodyPr/>
                    <a:lstStyle/>
                    <a:p>
                      <a:pPr>
                        <a:defRPr sz="800">
                          <a:latin typeface="Arial"/>
                        </a:defRPr>
                      </a:pPr>
                      <a:r>
                        <a:rPr lang="fr-FR"/>
                        <a:t>5</a:t>
                      </a:r>
                    </a:p>
                  </a:txBody>
                  <a:tcPr/>
                </a:tc>
                <a:tc>
                  <a:txBody>
                    <a:bodyPr/>
                    <a:lstStyle/>
                    <a:p>
                      <a:pPr>
                        <a:defRPr sz="800">
                          <a:latin typeface="Arial"/>
                        </a:defRPr>
                      </a:pPr>
                      <a:r>
                        <a:rPr lang="fr-FR"/>
                        <a:t>Frein</a:t>
                      </a:r>
                    </a:p>
                  </a:txBody>
                  <a:tcPr/>
                </a:tc>
                <a:tc>
                  <a:txBody>
                    <a:bodyPr/>
                    <a:lstStyle/>
                    <a:p>
                      <a:pPr>
                        <a:defRPr sz="800" b="1">
                          <a:latin typeface="Arial"/>
                        </a:defRPr>
                      </a:pPr>
                      <a:r>
                        <a:rPr lang="fr-FR"/>
                        <a:t>85</a:t>
                      </a:r>
                    </a:p>
                  </a:txBody>
                  <a:tcPr/>
                </a:tc>
                <a:tc>
                  <a:txBody>
                    <a:bodyPr/>
                    <a:lstStyle/>
                    <a:p>
                      <a:pPr>
                        <a:defRPr sz="800">
                          <a:latin typeface="Arial"/>
                        </a:defRPr>
                      </a:pPr>
                      <a:r>
                        <a:rPr lang="fr-FR"/>
                        <a:t>4</a:t>
                      </a:r>
                    </a:p>
                  </a:txBody>
                  <a:tcPr/>
                </a:tc>
                <a:tc>
                  <a:txBody>
                    <a:bodyPr/>
                    <a:lstStyle/>
                    <a:p>
                      <a:pPr>
                        <a:defRPr sz="800">
                          <a:latin typeface="Arial"/>
                        </a:defRPr>
                      </a:pPr>
                      <a:r>
                        <a:rPr lang="fr-FR"/>
                        <a:t>Cadre</a:t>
                      </a:r>
                    </a:p>
                  </a:txBody>
                  <a:tcPr/>
                </a:tc>
                <a:extLst>
                  <a:ext uri="{0D108BD9-81ED-4DB2-BD59-A6C34878D82A}">
                    <a16:rowId xmlns="" xmlns:a16="http://schemas.microsoft.com/office/drawing/2014/main" val="10009"/>
                  </a:ext>
                </a:extLst>
              </a:tr>
              <a:tr h="0">
                <a:tc>
                  <a:txBody>
                    <a:bodyPr/>
                    <a:lstStyle/>
                    <a:p>
                      <a:pPr>
                        <a:defRPr sz="800" b="1">
                          <a:latin typeface="Arial"/>
                        </a:defRPr>
                      </a:pPr>
                      <a:r>
                        <a:rPr lang="fr-FR"/>
                        <a:t>10</a:t>
                      </a:r>
                    </a:p>
                  </a:txBody>
                  <a:tcPr/>
                </a:tc>
                <a:tc>
                  <a:txBody>
                    <a:bodyPr/>
                    <a:lstStyle/>
                    <a:p>
                      <a:pPr>
                        <a:defRPr sz="800">
                          <a:latin typeface="Arial"/>
                        </a:defRPr>
                      </a:pPr>
                      <a:r>
                        <a:rPr lang="fr-FR"/>
                        <a:t>30</a:t>
                      </a:r>
                    </a:p>
                  </a:txBody>
                  <a:tcPr/>
                </a:tc>
                <a:tc>
                  <a:txBody>
                    <a:bodyPr/>
                    <a:lstStyle/>
                    <a:p>
                      <a:pPr>
                        <a:defRPr sz="800">
                          <a:latin typeface="Arial"/>
                        </a:defRPr>
                      </a:pPr>
                      <a:r>
                        <a:rPr lang="fr-FR"/>
                        <a:t>Environnement</a:t>
                      </a:r>
                    </a:p>
                  </a:txBody>
                  <a:tcPr/>
                </a:tc>
                <a:tc>
                  <a:txBody>
                    <a:bodyPr/>
                    <a:lstStyle/>
                    <a:p>
                      <a:pPr>
                        <a:defRPr sz="800" b="1">
                          <a:latin typeface="Arial"/>
                        </a:defRPr>
                      </a:pPr>
                      <a:r>
                        <a:rPr lang="fr-FR"/>
                        <a:t>29</a:t>
                      </a:r>
                    </a:p>
                  </a:txBody>
                  <a:tcPr/>
                </a:tc>
                <a:tc>
                  <a:txBody>
                    <a:bodyPr/>
                    <a:lstStyle/>
                    <a:p>
                      <a:pPr>
                        <a:defRPr sz="800">
                          <a:latin typeface="Arial"/>
                        </a:defRPr>
                      </a:pPr>
                      <a:r>
                        <a:rPr lang="fr-FR"/>
                        <a:t>12</a:t>
                      </a:r>
                    </a:p>
                  </a:txBody>
                  <a:tcPr/>
                </a:tc>
                <a:tc>
                  <a:txBody>
                    <a:bodyPr/>
                    <a:lstStyle/>
                    <a:p>
                      <a:pPr>
                        <a:defRPr sz="800">
                          <a:latin typeface="Arial"/>
                        </a:defRPr>
                      </a:pPr>
                      <a:r>
                        <a:rPr lang="fr-FR"/>
                        <a:t>Poste</a:t>
                      </a:r>
                    </a:p>
                  </a:txBody>
                  <a:tcPr/>
                </a:tc>
                <a:tc>
                  <a:txBody>
                    <a:bodyPr/>
                    <a:lstStyle/>
                    <a:p>
                      <a:pPr>
                        <a:defRPr sz="800" b="1">
                          <a:latin typeface="Arial"/>
                        </a:defRPr>
                      </a:pPr>
                      <a:r>
                        <a:rPr lang="fr-FR"/>
                        <a:t>48</a:t>
                      </a:r>
                    </a:p>
                  </a:txBody>
                  <a:tcPr/>
                </a:tc>
                <a:tc>
                  <a:txBody>
                    <a:bodyPr/>
                    <a:lstStyle/>
                    <a:p>
                      <a:pPr>
                        <a:defRPr sz="800">
                          <a:latin typeface="Arial"/>
                        </a:defRPr>
                      </a:pPr>
                      <a:r>
                        <a:rPr lang="fr-FR"/>
                        <a:t>8</a:t>
                      </a:r>
                    </a:p>
                  </a:txBody>
                  <a:tcPr/>
                </a:tc>
                <a:tc>
                  <a:txBody>
                    <a:bodyPr/>
                    <a:lstStyle/>
                    <a:p>
                      <a:pPr>
                        <a:defRPr sz="800">
                          <a:latin typeface="Arial"/>
                        </a:defRPr>
                      </a:pPr>
                      <a:r>
                        <a:rPr lang="fr-FR"/>
                        <a:t>Messagerie</a:t>
                      </a:r>
                    </a:p>
                  </a:txBody>
                  <a:tcPr/>
                </a:tc>
                <a:tc>
                  <a:txBody>
                    <a:bodyPr/>
                    <a:lstStyle/>
                    <a:p>
                      <a:pPr>
                        <a:defRPr sz="800" b="1">
                          <a:latin typeface="Arial"/>
                        </a:defRPr>
                      </a:pPr>
                      <a:r>
                        <a:rPr lang="fr-FR"/>
                        <a:t>67</a:t>
                      </a:r>
                    </a:p>
                  </a:txBody>
                  <a:tcPr/>
                </a:tc>
                <a:tc>
                  <a:txBody>
                    <a:bodyPr/>
                    <a:lstStyle/>
                    <a:p>
                      <a:pPr>
                        <a:defRPr sz="800">
                          <a:latin typeface="Arial"/>
                        </a:defRPr>
                      </a:pPr>
                      <a:r>
                        <a:rPr lang="fr-FR"/>
                        <a:t>5</a:t>
                      </a:r>
                    </a:p>
                  </a:txBody>
                  <a:tcPr/>
                </a:tc>
                <a:tc>
                  <a:txBody>
                    <a:bodyPr/>
                    <a:lstStyle/>
                    <a:p>
                      <a:pPr>
                        <a:defRPr sz="800">
                          <a:latin typeface="Arial"/>
                        </a:defRPr>
                      </a:pPr>
                      <a:r>
                        <a:rPr lang="fr-FR"/>
                        <a:t>Archive</a:t>
                      </a:r>
                    </a:p>
                  </a:txBody>
                  <a:tcPr/>
                </a:tc>
                <a:tc>
                  <a:txBody>
                    <a:bodyPr/>
                    <a:lstStyle/>
                    <a:p>
                      <a:pPr>
                        <a:defRPr sz="800" b="1">
                          <a:latin typeface="Arial"/>
                        </a:defRPr>
                      </a:pPr>
                      <a:r>
                        <a:rPr lang="fr-FR"/>
                        <a:t>86</a:t>
                      </a:r>
                    </a:p>
                  </a:txBody>
                  <a:tcPr/>
                </a:tc>
                <a:tc>
                  <a:txBody>
                    <a:bodyPr/>
                    <a:lstStyle/>
                    <a:p>
                      <a:pPr>
                        <a:defRPr sz="800">
                          <a:latin typeface="Arial"/>
                        </a:defRPr>
                      </a:pPr>
                      <a:r>
                        <a:rPr lang="fr-FR"/>
                        <a:t>4</a:t>
                      </a:r>
                    </a:p>
                  </a:txBody>
                  <a:tcPr/>
                </a:tc>
                <a:tc>
                  <a:txBody>
                    <a:bodyPr/>
                    <a:lstStyle/>
                    <a:p>
                      <a:pPr>
                        <a:defRPr sz="800">
                          <a:latin typeface="Arial"/>
                        </a:defRPr>
                      </a:pPr>
                      <a:r>
                        <a:rPr lang="fr-FR"/>
                        <a:t>Panne</a:t>
                      </a:r>
                    </a:p>
                  </a:txBody>
                  <a:tcPr/>
                </a:tc>
                <a:extLst>
                  <a:ext uri="{0D108BD9-81ED-4DB2-BD59-A6C34878D82A}">
                    <a16:rowId xmlns="" xmlns:a16="http://schemas.microsoft.com/office/drawing/2014/main" val="10010"/>
                  </a:ext>
                </a:extLst>
              </a:tr>
              <a:tr h="0">
                <a:tc>
                  <a:txBody>
                    <a:bodyPr/>
                    <a:lstStyle/>
                    <a:p>
                      <a:pPr>
                        <a:defRPr sz="800" b="1">
                          <a:latin typeface="Arial"/>
                        </a:defRPr>
                      </a:pPr>
                      <a:r>
                        <a:rPr lang="fr-FR"/>
                        <a:t>11</a:t>
                      </a:r>
                    </a:p>
                  </a:txBody>
                  <a:tcPr/>
                </a:tc>
                <a:tc>
                  <a:txBody>
                    <a:bodyPr/>
                    <a:lstStyle/>
                    <a:p>
                      <a:pPr>
                        <a:defRPr sz="800">
                          <a:latin typeface="Arial"/>
                        </a:defRPr>
                      </a:pPr>
                      <a:r>
                        <a:rPr lang="fr-FR"/>
                        <a:t>27</a:t>
                      </a:r>
                    </a:p>
                  </a:txBody>
                  <a:tcPr/>
                </a:tc>
                <a:tc>
                  <a:txBody>
                    <a:bodyPr/>
                    <a:lstStyle/>
                    <a:p>
                      <a:pPr>
                        <a:defRPr sz="800">
                          <a:latin typeface="Arial"/>
                        </a:defRPr>
                      </a:pPr>
                      <a:r>
                        <a:rPr lang="fr-FR"/>
                        <a:t>Agent</a:t>
                      </a:r>
                    </a:p>
                  </a:txBody>
                  <a:tcPr/>
                </a:tc>
                <a:tc>
                  <a:txBody>
                    <a:bodyPr/>
                    <a:lstStyle/>
                    <a:p>
                      <a:pPr>
                        <a:defRPr sz="800" b="1">
                          <a:latin typeface="Arial"/>
                        </a:defRPr>
                      </a:pPr>
                      <a:r>
                        <a:rPr lang="fr-FR"/>
                        <a:t>30</a:t>
                      </a:r>
                    </a:p>
                  </a:txBody>
                  <a:tcPr/>
                </a:tc>
                <a:tc>
                  <a:txBody>
                    <a:bodyPr/>
                    <a:lstStyle/>
                    <a:p>
                      <a:pPr>
                        <a:defRPr sz="800">
                          <a:latin typeface="Arial"/>
                        </a:defRPr>
                      </a:pPr>
                      <a:r>
                        <a:rPr lang="fr-FR"/>
                        <a:t>12</a:t>
                      </a:r>
                    </a:p>
                  </a:txBody>
                  <a:tcPr/>
                </a:tc>
                <a:tc>
                  <a:txBody>
                    <a:bodyPr/>
                    <a:lstStyle/>
                    <a:p>
                      <a:pPr>
                        <a:defRPr sz="800">
                          <a:latin typeface="Arial"/>
                        </a:defRPr>
                      </a:pPr>
                      <a:r>
                        <a:rPr lang="fr-FR"/>
                        <a:t>Tablette</a:t>
                      </a:r>
                    </a:p>
                  </a:txBody>
                  <a:tcPr/>
                </a:tc>
                <a:tc>
                  <a:txBody>
                    <a:bodyPr/>
                    <a:lstStyle/>
                    <a:p>
                      <a:pPr>
                        <a:defRPr sz="800" b="1">
                          <a:latin typeface="Arial"/>
                        </a:defRPr>
                      </a:pPr>
                      <a:r>
                        <a:rPr lang="fr-FR"/>
                        <a:t>49</a:t>
                      </a:r>
                    </a:p>
                  </a:txBody>
                  <a:tcPr/>
                </a:tc>
                <a:tc>
                  <a:txBody>
                    <a:bodyPr/>
                    <a:lstStyle/>
                    <a:p>
                      <a:pPr>
                        <a:defRPr sz="800">
                          <a:latin typeface="Arial"/>
                        </a:defRPr>
                      </a:pPr>
                      <a:r>
                        <a:rPr lang="fr-FR"/>
                        <a:t>8</a:t>
                      </a:r>
                    </a:p>
                  </a:txBody>
                  <a:tcPr/>
                </a:tc>
                <a:tc>
                  <a:txBody>
                    <a:bodyPr/>
                    <a:lstStyle/>
                    <a:p>
                      <a:pPr>
                        <a:defRPr sz="800">
                          <a:latin typeface="Arial"/>
                        </a:defRPr>
                      </a:pPr>
                      <a:r>
                        <a:rPr lang="fr-FR"/>
                        <a:t>Personne</a:t>
                      </a:r>
                    </a:p>
                  </a:txBody>
                  <a:tcPr/>
                </a:tc>
                <a:tc>
                  <a:txBody>
                    <a:bodyPr/>
                    <a:lstStyle/>
                    <a:p>
                      <a:pPr>
                        <a:defRPr sz="800" b="1">
                          <a:latin typeface="Arial"/>
                        </a:defRPr>
                      </a:pPr>
                      <a:r>
                        <a:rPr lang="fr-FR"/>
                        <a:t>68</a:t>
                      </a:r>
                    </a:p>
                  </a:txBody>
                  <a:tcPr/>
                </a:tc>
                <a:tc>
                  <a:txBody>
                    <a:bodyPr/>
                    <a:lstStyle/>
                    <a:p>
                      <a:pPr>
                        <a:defRPr sz="800">
                          <a:latin typeface="Arial"/>
                        </a:defRPr>
                      </a:pPr>
                      <a:r>
                        <a:rPr lang="fr-FR"/>
                        <a:t>5</a:t>
                      </a:r>
                    </a:p>
                  </a:txBody>
                  <a:tcPr/>
                </a:tc>
                <a:tc>
                  <a:txBody>
                    <a:bodyPr/>
                    <a:lstStyle/>
                    <a:p>
                      <a:pPr>
                        <a:defRPr sz="800">
                          <a:latin typeface="Arial"/>
                        </a:defRPr>
                      </a:pPr>
                      <a:r>
                        <a:rPr lang="fr-FR"/>
                        <a:t>Information</a:t>
                      </a:r>
                    </a:p>
                  </a:txBody>
                  <a:tcPr/>
                </a:tc>
                <a:tc>
                  <a:txBody>
                    <a:bodyPr/>
                    <a:lstStyle/>
                    <a:p>
                      <a:pPr>
                        <a:defRPr sz="800" b="1">
                          <a:latin typeface="Arial"/>
                        </a:defRPr>
                      </a:pPr>
                      <a:r>
                        <a:rPr lang="fr-FR"/>
                        <a:t>87</a:t>
                      </a:r>
                    </a:p>
                  </a:txBody>
                  <a:tcPr/>
                </a:tc>
                <a:tc>
                  <a:txBody>
                    <a:bodyPr/>
                    <a:lstStyle/>
                    <a:p>
                      <a:pPr>
                        <a:defRPr sz="800">
                          <a:latin typeface="Arial"/>
                        </a:defRPr>
                      </a:pPr>
                      <a:r>
                        <a:rPr lang="fr-FR"/>
                        <a:t>4</a:t>
                      </a:r>
                    </a:p>
                  </a:txBody>
                  <a:tcPr/>
                </a:tc>
                <a:tc>
                  <a:txBody>
                    <a:bodyPr/>
                    <a:lstStyle/>
                    <a:p>
                      <a:pPr>
                        <a:defRPr sz="800">
                          <a:latin typeface="Arial"/>
                        </a:defRPr>
                      </a:pPr>
                      <a:r>
                        <a:rPr lang="fr-FR"/>
                        <a:t>Raison</a:t>
                      </a:r>
                    </a:p>
                  </a:txBody>
                  <a:tcPr/>
                </a:tc>
                <a:extLst>
                  <a:ext uri="{0D108BD9-81ED-4DB2-BD59-A6C34878D82A}">
                    <a16:rowId xmlns="" xmlns:a16="http://schemas.microsoft.com/office/drawing/2014/main" val="10011"/>
                  </a:ext>
                </a:extLst>
              </a:tr>
              <a:tr h="0">
                <a:tc>
                  <a:txBody>
                    <a:bodyPr/>
                    <a:lstStyle/>
                    <a:p>
                      <a:pPr>
                        <a:defRPr sz="800" b="1">
                          <a:latin typeface="Arial"/>
                        </a:defRPr>
                      </a:pPr>
                      <a:r>
                        <a:rPr lang="fr-FR"/>
                        <a:t>12</a:t>
                      </a:r>
                    </a:p>
                  </a:txBody>
                  <a:tcPr/>
                </a:tc>
                <a:tc>
                  <a:txBody>
                    <a:bodyPr/>
                    <a:lstStyle/>
                    <a:p>
                      <a:pPr>
                        <a:defRPr sz="800">
                          <a:latin typeface="Arial"/>
                        </a:defRPr>
                      </a:pPr>
                      <a:r>
                        <a:rPr lang="fr-FR"/>
                        <a:t>25</a:t>
                      </a:r>
                    </a:p>
                  </a:txBody>
                  <a:tcPr/>
                </a:tc>
                <a:tc>
                  <a:txBody>
                    <a:bodyPr/>
                    <a:lstStyle/>
                    <a:p>
                      <a:pPr>
                        <a:defRPr sz="800">
                          <a:latin typeface="Arial"/>
                        </a:defRPr>
                      </a:pPr>
                      <a:r>
                        <a:rPr lang="fr-FR"/>
                        <a:t>Service</a:t>
                      </a:r>
                    </a:p>
                  </a:txBody>
                  <a:tcPr/>
                </a:tc>
                <a:tc>
                  <a:txBody>
                    <a:bodyPr/>
                    <a:lstStyle/>
                    <a:p>
                      <a:pPr>
                        <a:defRPr sz="800" b="1">
                          <a:latin typeface="Arial"/>
                        </a:defRPr>
                      </a:pPr>
                      <a:r>
                        <a:rPr lang="fr-FR"/>
                        <a:t>31</a:t>
                      </a:r>
                    </a:p>
                  </a:txBody>
                  <a:tcPr/>
                </a:tc>
                <a:tc>
                  <a:txBody>
                    <a:bodyPr/>
                    <a:lstStyle/>
                    <a:p>
                      <a:pPr>
                        <a:defRPr sz="800">
                          <a:latin typeface="Arial"/>
                        </a:defRPr>
                      </a:pPr>
                      <a:r>
                        <a:rPr lang="fr-FR"/>
                        <a:t>11</a:t>
                      </a:r>
                    </a:p>
                  </a:txBody>
                  <a:tcPr/>
                </a:tc>
                <a:tc>
                  <a:txBody>
                    <a:bodyPr/>
                    <a:lstStyle/>
                    <a:p>
                      <a:pPr>
                        <a:defRPr sz="800">
                          <a:latin typeface="Arial"/>
                        </a:defRPr>
                      </a:pPr>
                      <a:r>
                        <a:rPr lang="fr-FR"/>
                        <a:t>Fichier</a:t>
                      </a:r>
                    </a:p>
                  </a:txBody>
                  <a:tcPr/>
                </a:tc>
                <a:tc>
                  <a:txBody>
                    <a:bodyPr/>
                    <a:lstStyle/>
                    <a:p>
                      <a:pPr>
                        <a:defRPr sz="800" b="1">
                          <a:latin typeface="Arial"/>
                        </a:defRPr>
                      </a:pPr>
                      <a:r>
                        <a:rPr lang="fr-FR"/>
                        <a:t>50</a:t>
                      </a:r>
                    </a:p>
                  </a:txBody>
                  <a:tcPr/>
                </a:tc>
                <a:tc>
                  <a:txBody>
                    <a:bodyPr/>
                    <a:lstStyle/>
                    <a:p>
                      <a:pPr>
                        <a:defRPr sz="800">
                          <a:latin typeface="Arial"/>
                        </a:defRPr>
                      </a:pPr>
                      <a:r>
                        <a:rPr lang="fr-FR"/>
                        <a:t>8</a:t>
                      </a:r>
                    </a:p>
                  </a:txBody>
                  <a:tcPr/>
                </a:tc>
                <a:tc>
                  <a:txBody>
                    <a:bodyPr/>
                    <a:lstStyle/>
                    <a:p>
                      <a:pPr>
                        <a:defRPr sz="800">
                          <a:latin typeface="Arial"/>
                        </a:defRPr>
                      </a:pPr>
                      <a:r>
                        <a:rPr lang="fr-FR"/>
                        <a:t>Dematerialisation</a:t>
                      </a:r>
                    </a:p>
                  </a:txBody>
                  <a:tcPr/>
                </a:tc>
                <a:tc>
                  <a:txBody>
                    <a:bodyPr/>
                    <a:lstStyle/>
                    <a:p>
                      <a:pPr>
                        <a:defRPr sz="800" b="1">
                          <a:latin typeface="Arial"/>
                        </a:defRPr>
                      </a:pPr>
                      <a:r>
                        <a:rPr lang="fr-FR"/>
                        <a:t>69</a:t>
                      </a:r>
                    </a:p>
                  </a:txBody>
                  <a:tcPr/>
                </a:tc>
                <a:tc>
                  <a:txBody>
                    <a:bodyPr/>
                    <a:lstStyle/>
                    <a:p>
                      <a:pPr>
                        <a:defRPr sz="800">
                          <a:latin typeface="Arial"/>
                        </a:defRPr>
                      </a:pPr>
                      <a:r>
                        <a:rPr lang="fr-FR"/>
                        <a:t>5</a:t>
                      </a:r>
                    </a:p>
                  </a:txBody>
                  <a:tcPr/>
                </a:tc>
                <a:tc>
                  <a:txBody>
                    <a:bodyPr/>
                    <a:lstStyle/>
                    <a:p>
                      <a:pPr>
                        <a:defRPr sz="800">
                          <a:latin typeface="Arial"/>
                        </a:defRPr>
                      </a:pPr>
                      <a:r>
                        <a:rPr lang="fr-FR"/>
                        <a:t>Terme</a:t>
                      </a:r>
                    </a:p>
                  </a:txBody>
                  <a:tcPr/>
                </a:tc>
                <a:tc>
                  <a:txBody>
                    <a:bodyPr/>
                    <a:lstStyle/>
                    <a:p>
                      <a:pPr>
                        <a:defRPr sz="800" b="1">
                          <a:latin typeface="Arial"/>
                        </a:defRPr>
                      </a:pPr>
                      <a:r>
                        <a:rPr lang="fr-FR"/>
                        <a:t>88</a:t>
                      </a:r>
                    </a:p>
                  </a:txBody>
                  <a:tcPr/>
                </a:tc>
                <a:tc>
                  <a:txBody>
                    <a:bodyPr/>
                    <a:lstStyle/>
                    <a:p>
                      <a:pPr>
                        <a:defRPr sz="800">
                          <a:latin typeface="Arial"/>
                        </a:defRPr>
                      </a:pPr>
                      <a:r>
                        <a:rPr lang="fr-FR"/>
                        <a:t>4</a:t>
                      </a:r>
                    </a:p>
                  </a:txBody>
                  <a:tcPr/>
                </a:tc>
                <a:tc>
                  <a:txBody>
                    <a:bodyPr/>
                    <a:lstStyle/>
                    <a:p>
                      <a:pPr>
                        <a:defRPr sz="800">
                          <a:latin typeface="Arial"/>
                        </a:defRPr>
                      </a:pPr>
                      <a:r>
                        <a:rPr lang="fr-FR"/>
                        <a:t>Ouverture</a:t>
                      </a:r>
                    </a:p>
                  </a:txBody>
                  <a:tcPr/>
                </a:tc>
                <a:extLst>
                  <a:ext uri="{0D108BD9-81ED-4DB2-BD59-A6C34878D82A}">
                    <a16:rowId xmlns="" xmlns:a16="http://schemas.microsoft.com/office/drawing/2014/main" val="10012"/>
                  </a:ext>
                </a:extLst>
              </a:tr>
              <a:tr h="0">
                <a:tc>
                  <a:txBody>
                    <a:bodyPr/>
                    <a:lstStyle/>
                    <a:p>
                      <a:pPr>
                        <a:defRPr sz="800" b="1">
                          <a:latin typeface="Arial"/>
                        </a:defRPr>
                      </a:pPr>
                      <a:r>
                        <a:rPr lang="fr-FR"/>
                        <a:t>13</a:t>
                      </a:r>
                    </a:p>
                  </a:txBody>
                  <a:tcPr/>
                </a:tc>
                <a:tc>
                  <a:txBody>
                    <a:bodyPr/>
                    <a:lstStyle/>
                    <a:p>
                      <a:pPr>
                        <a:defRPr sz="800">
                          <a:latin typeface="Arial"/>
                        </a:defRPr>
                      </a:pPr>
                      <a:r>
                        <a:rPr lang="fr-FR"/>
                        <a:t>23</a:t>
                      </a:r>
                    </a:p>
                  </a:txBody>
                  <a:tcPr/>
                </a:tc>
                <a:tc>
                  <a:txBody>
                    <a:bodyPr/>
                    <a:lstStyle/>
                    <a:p>
                      <a:pPr>
                        <a:defRPr sz="800">
                          <a:latin typeface="Arial"/>
                        </a:defRPr>
                      </a:pPr>
                      <a:r>
                        <a:rPr lang="fr-FR"/>
                        <a:t>Bureau</a:t>
                      </a:r>
                    </a:p>
                  </a:txBody>
                  <a:tcPr/>
                </a:tc>
                <a:tc>
                  <a:txBody>
                    <a:bodyPr/>
                    <a:lstStyle/>
                    <a:p>
                      <a:pPr>
                        <a:defRPr sz="800" b="1">
                          <a:latin typeface="Arial"/>
                        </a:defRPr>
                      </a:pPr>
                      <a:r>
                        <a:rPr lang="fr-FR"/>
                        <a:t>32</a:t>
                      </a:r>
                    </a:p>
                  </a:txBody>
                  <a:tcPr/>
                </a:tc>
                <a:tc>
                  <a:txBody>
                    <a:bodyPr/>
                    <a:lstStyle/>
                    <a:p>
                      <a:pPr>
                        <a:defRPr sz="800">
                          <a:latin typeface="Arial"/>
                        </a:defRPr>
                      </a:pPr>
                      <a:r>
                        <a:rPr lang="fr-FR"/>
                        <a:t>11</a:t>
                      </a:r>
                    </a:p>
                  </a:txBody>
                  <a:tcPr/>
                </a:tc>
                <a:tc>
                  <a:txBody>
                    <a:bodyPr/>
                    <a:lstStyle/>
                    <a:p>
                      <a:pPr>
                        <a:defRPr sz="800">
                          <a:latin typeface="Arial"/>
                        </a:defRPr>
                      </a:pPr>
                      <a:r>
                        <a:rPr lang="fr-FR"/>
                        <a:t>Serveur</a:t>
                      </a:r>
                    </a:p>
                  </a:txBody>
                  <a:tcPr/>
                </a:tc>
                <a:tc>
                  <a:txBody>
                    <a:bodyPr/>
                    <a:lstStyle/>
                    <a:p>
                      <a:pPr>
                        <a:defRPr sz="800" b="1">
                          <a:latin typeface="Arial"/>
                        </a:defRPr>
                      </a:pPr>
                      <a:r>
                        <a:rPr lang="fr-FR"/>
                        <a:t>51</a:t>
                      </a:r>
                    </a:p>
                  </a:txBody>
                  <a:tcPr/>
                </a:tc>
                <a:tc>
                  <a:txBody>
                    <a:bodyPr/>
                    <a:lstStyle/>
                    <a:p>
                      <a:pPr>
                        <a:defRPr sz="800">
                          <a:latin typeface="Arial"/>
                        </a:defRPr>
                      </a:pPr>
                      <a:r>
                        <a:rPr lang="fr-FR"/>
                        <a:t>8</a:t>
                      </a:r>
                    </a:p>
                  </a:txBody>
                  <a:tcPr/>
                </a:tc>
                <a:tc>
                  <a:txBody>
                    <a:bodyPr/>
                    <a:lstStyle/>
                    <a:p>
                      <a:pPr>
                        <a:defRPr sz="800">
                          <a:latin typeface="Arial"/>
                        </a:defRPr>
                      </a:pPr>
                      <a:r>
                        <a:rPr lang="fr-FR"/>
                        <a:t>Lenteur</a:t>
                      </a:r>
                    </a:p>
                  </a:txBody>
                  <a:tcPr/>
                </a:tc>
                <a:tc>
                  <a:txBody>
                    <a:bodyPr/>
                    <a:lstStyle/>
                    <a:p>
                      <a:pPr>
                        <a:defRPr sz="800" b="1">
                          <a:latin typeface="Arial"/>
                        </a:defRPr>
                      </a:pPr>
                      <a:r>
                        <a:rPr lang="fr-FR"/>
                        <a:t>70</a:t>
                      </a:r>
                    </a:p>
                  </a:txBody>
                  <a:tcPr/>
                </a:tc>
                <a:tc>
                  <a:txBody>
                    <a:bodyPr/>
                    <a:lstStyle/>
                    <a:p>
                      <a:pPr>
                        <a:defRPr sz="800">
                          <a:latin typeface="Arial"/>
                        </a:defRPr>
                      </a:pPr>
                      <a:r>
                        <a:rPr lang="fr-FR"/>
                        <a:t>5</a:t>
                      </a:r>
                    </a:p>
                  </a:txBody>
                  <a:tcPr/>
                </a:tc>
                <a:tc>
                  <a:txBody>
                    <a:bodyPr/>
                    <a:lstStyle/>
                    <a:p>
                      <a:pPr>
                        <a:defRPr sz="800">
                          <a:latin typeface="Arial"/>
                        </a:defRPr>
                      </a:pPr>
                      <a:r>
                        <a:rPr lang="fr-FR"/>
                        <a:t>Source</a:t>
                      </a:r>
                    </a:p>
                  </a:txBody>
                  <a:tcPr/>
                </a:tc>
                <a:tc>
                  <a:txBody>
                    <a:bodyPr/>
                    <a:lstStyle/>
                    <a:p>
                      <a:pPr>
                        <a:defRPr sz="800" b="1">
                          <a:latin typeface="Arial"/>
                        </a:defRPr>
                      </a:pPr>
                      <a:r>
                        <a:rPr lang="fr-FR"/>
                        <a:t>89</a:t>
                      </a:r>
                    </a:p>
                  </a:txBody>
                  <a:tcPr/>
                </a:tc>
                <a:tc>
                  <a:txBody>
                    <a:bodyPr/>
                    <a:lstStyle/>
                    <a:p>
                      <a:pPr>
                        <a:defRPr sz="800">
                          <a:latin typeface="Arial"/>
                        </a:defRPr>
                      </a:pPr>
                      <a:r>
                        <a:rPr lang="fr-FR"/>
                        <a:t>4</a:t>
                      </a:r>
                    </a:p>
                  </a:txBody>
                  <a:tcPr/>
                </a:tc>
                <a:tc>
                  <a:txBody>
                    <a:bodyPr/>
                    <a:lstStyle/>
                    <a:p>
                      <a:pPr>
                        <a:defRPr sz="800">
                          <a:latin typeface="Arial"/>
                        </a:defRPr>
                      </a:pPr>
                      <a:r>
                        <a:rPr lang="fr-FR"/>
                        <a:t>Retard</a:t>
                      </a:r>
                    </a:p>
                  </a:txBody>
                  <a:tcPr/>
                </a:tc>
                <a:extLst>
                  <a:ext uri="{0D108BD9-81ED-4DB2-BD59-A6C34878D82A}">
                    <a16:rowId xmlns="" xmlns:a16="http://schemas.microsoft.com/office/drawing/2014/main" val="10013"/>
                  </a:ext>
                </a:extLst>
              </a:tr>
              <a:tr h="0">
                <a:tc>
                  <a:txBody>
                    <a:bodyPr/>
                    <a:lstStyle/>
                    <a:p>
                      <a:pPr>
                        <a:defRPr sz="800" b="1">
                          <a:latin typeface="Arial"/>
                        </a:defRPr>
                      </a:pPr>
                      <a:r>
                        <a:rPr lang="fr-FR"/>
                        <a:t>14</a:t>
                      </a:r>
                    </a:p>
                  </a:txBody>
                  <a:tcPr/>
                </a:tc>
                <a:tc>
                  <a:txBody>
                    <a:bodyPr/>
                    <a:lstStyle/>
                    <a:p>
                      <a:pPr>
                        <a:defRPr sz="800">
                          <a:latin typeface="Arial"/>
                        </a:defRPr>
                      </a:pPr>
                      <a:r>
                        <a:rPr lang="fr-FR"/>
                        <a:t>21</a:t>
                      </a:r>
                    </a:p>
                  </a:txBody>
                  <a:tcPr/>
                </a:tc>
                <a:tc>
                  <a:txBody>
                    <a:bodyPr/>
                    <a:lstStyle/>
                    <a:p>
                      <a:pPr>
                        <a:defRPr sz="800">
                          <a:latin typeface="Arial"/>
                        </a:defRPr>
                      </a:pPr>
                      <a:r>
                        <a:rPr lang="fr-FR"/>
                        <a:t>Gestion</a:t>
                      </a:r>
                    </a:p>
                  </a:txBody>
                  <a:tcPr/>
                </a:tc>
                <a:tc>
                  <a:txBody>
                    <a:bodyPr/>
                    <a:lstStyle/>
                    <a:p>
                      <a:pPr>
                        <a:defRPr sz="800" b="1">
                          <a:latin typeface="Arial"/>
                        </a:defRPr>
                      </a:pPr>
                      <a:r>
                        <a:rPr lang="fr-FR"/>
                        <a:t>33</a:t>
                      </a:r>
                    </a:p>
                  </a:txBody>
                  <a:tcPr/>
                </a:tc>
                <a:tc>
                  <a:txBody>
                    <a:bodyPr/>
                    <a:lstStyle/>
                    <a:p>
                      <a:pPr>
                        <a:defRPr sz="800">
                          <a:latin typeface="Arial"/>
                        </a:defRPr>
                      </a:pPr>
                      <a:r>
                        <a:rPr lang="fr-FR"/>
                        <a:t>9</a:t>
                      </a:r>
                    </a:p>
                  </a:txBody>
                  <a:tcPr/>
                </a:tc>
                <a:tc>
                  <a:txBody>
                    <a:bodyPr/>
                    <a:lstStyle/>
                    <a:p>
                      <a:pPr>
                        <a:defRPr sz="800">
                          <a:latin typeface="Arial"/>
                        </a:defRPr>
                      </a:pPr>
                      <a:r>
                        <a:rPr lang="fr-FR"/>
                        <a:t>Culture</a:t>
                      </a:r>
                    </a:p>
                  </a:txBody>
                  <a:tcPr/>
                </a:tc>
                <a:tc>
                  <a:txBody>
                    <a:bodyPr/>
                    <a:lstStyle/>
                    <a:p>
                      <a:pPr>
                        <a:defRPr sz="800" b="1">
                          <a:latin typeface="Arial"/>
                        </a:defRPr>
                      </a:pPr>
                      <a:r>
                        <a:rPr lang="fr-FR"/>
                        <a:t>52</a:t>
                      </a:r>
                    </a:p>
                  </a:txBody>
                  <a:tcPr/>
                </a:tc>
                <a:tc>
                  <a:txBody>
                    <a:bodyPr/>
                    <a:lstStyle/>
                    <a:p>
                      <a:pPr>
                        <a:defRPr sz="800">
                          <a:latin typeface="Arial"/>
                        </a:defRPr>
                      </a:pPr>
                      <a:r>
                        <a:rPr lang="fr-FR"/>
                        <a:t>8</a:t>
                      </a:r>
                    </a:p>
                  </a:txBody>
                  <a:tcPr/>
                </a:tc>
                <a:tc>
                  <a:txBody>
                    <a:bodyPr/>
                    <a:lstStyle/>
                    <a:p>
                      <a:pPr>
                        <a:defRPr sz="800">
                          <a:latin typeface="Arial"/>
                        </a:defRPr>
                      </a:pPr>
                      <a:r>
                        <a:rPr lang="fr-FR"/>
                        <a:t>Chorus</a:t>
                      </a:r>
                    </a:p>
                  </a:txBody>
                  <a:tcPr/>
                </a:tc>
                <a:tc>
                  <a:txBody>
                    <a:bodyPr/>
                    <a:lstStyle/>
                    <a:p>
                      <a:pPr>
                        <a:defRPr sz="800" b="1">
                          <a:latin typeface="Arial"/>
                        </a:defRPr>
                      </a:pPr>
                      <a:r>
                        <a:rPr lang="fr-FR"/>
                        <a:t>71</a:t>
                      </a:r>
                    </a:p>
                  </a:txBody>
                  <a:tcPr/>
                </a:tc>
                <a:tc>
                  <a:txBody>
                    <a:bodyPr/>
                    <a:lstStyle/>
                    <a:p>
                      <a:pPr>
                        <a:defRPr sz="800">
                          <a:latin typeface="Arial"/>
                        </a:defRPr>
                      </a:pPr>
                      <a:r>
                        <a:rPr lang="fr-FR"/>
                        <a:t>5</a:t>
                      </a:r>
                    </a:p>
                  </a:txBody>
                  <a:tcPr/>
                </a:tc>
                <a:tc>
                  <a:txBody>
                    <a:bodyPr/>
                    <a:lstStyle/>
                    <a:p>
                      <a:pPr>
                        <a:defRPr sz="800">
                          <a:latin typeface="Arial"/>
                        </a:defRPr>
                      </a:pPr>
                      <a:r>
                        <a:rPr lang="fr-FR"/>
                        <a:t>Personnel</a:t>
                      </a:r>
                    </a:p>
                  </a:txBody>
                  <a:tcPr/>
                </a:tc>
                <a:tc>
                  <a:txBody>
                    <a:bodyPr/>
                    <a:lstStyle/>
                    <a:p>
                      <a:pPr>
                        <a:defRPr sz="800" b="1">
                          <a:latin typeface="Arial"/>
                        </a:defRPr>
                      </a:pPr>
                      <a:r>
                        <a:rPr lang="fr-FR"/>
                        <a:t>90</a:t>
                      </a:r>
                    </a:p>
                  </a:txBody>
                  <a:tcPr/>
                </a:tc>
                <a:tc>
                  <a:txBody>
                    <a:bodyPr/>
                    <a:lstStyle/>
                    <a:p>
                      <a:pPr>
                        <a:defRPr sz="800">
                          <a:latin typeface="Arial"/>
                        </a:defRPr>
                      </a:pPr>
                      <a:r>
                        <a:rPr lang="fr-FR"/>
                        <a:t>4</a:t>
                      </a:r>
                    </a:p>
                  </a:txBody>
                  <a:tcPr/>
                </a:tc>
                <a:tc>
                  <a:txBody>
                    <a:bodyPr/>
                    <a:lstStyle/>
                    <a:p>
                      <a:pPr>
                        <a:defRPr sz="800">
                          <a:latin typeface="Arial"/>
                        </a:defRPr>
                      </a:pPr>
                      <a:r>
                        <a:rPr lang="fr-FR"/>
                        <a:t>Accompagnement</a:t>
                      </a:r>
                    </a:p>
                  </a:txBody>
                  <a:tcPr/>
                </a:tc>
                <a:extLst>
                  <a:ext uri="{0D108BD9-81ED-4DB2-BD59-A6C34878D82A}">
                    <a16:rowId xmlns="" xmlns:a16="http://schemas.microsoft.com/office/drawing/2014/main" val="10014"/>
                  </a:ext>
                </a:extLst>
              </a:tr>
              <a:tr h="0">
                <a:tc>
                  <a:txBody>
                    <a:bodyPr/>
                    <a:lstStyle/>
                    <a:p>
                      <a:pPr>
                        <a:defRPr sz="800" b="1">
                          <a:latin typeface="Arial"/>
                        </a:defRPr>
                      </a:pPr>
                      <a:r>
                        <a:rPr lang="fr-FR"/>
                        <a:t>15</a:t>
                      </a:r>
                    </a:p>
                  </a:txBody>
                  <a:tcPr/>
                </a:tc>
                <a:tc>
                  <a:txBody>
                    <a:bodyPr/>
                    <a:lstStyle/>
                    <a:p>
                      <a:pPr>
                        <a:defRPr sz="800">
                          <a:latin typeface="Arial"/>
                        </a:defRPr>
                      </a:pPr>
                      <a:r>
                        <a:rPr lang="fr-FR"/>
                        <a:t>21</a:t>
                      </a:r>
                    </a:p>
                  </a:txBody>
                  <a:tcPr/>
                </a:tc>
                <a:tc>
                  <a:txBody>
                    <a:bodyPr/>
                    <a:lstStyle/>
                    <a:p>
                      <a:pPr>
                        <a:defRPr sz="800">
                          <a:latin typeface="Arial"/>
                        </a:defRPr>
                      </a:pPr>
                      <a:r>
                        <a:rPr lang="fr-FR"/>
                        <a:t>Connexion</a:t>
                      </a:r>
                    </a:p>
                  </a:txBody>
                  <a:tcPr/>
                </a:tc>
                <a:tc>
                  <a:txBody>
                    <a:bodyPr/>
                    <a:lstStyle/>
                    <a:p>
                      <a:pPr>
                        <a:defRPr sz="800" b="1">
                          <a:latin typeface="Arial"/>
                        </a:defRPr>
                      </a:pPr>
                      <a:r>
                        <a:rPr lang="fr-FR"/>
                        <a:t>34</a:t>
                      </a:r>
                    </a:p>
                  </a:txBody>
                  <a:tcPr/>
                </a:tc>
                <a:tc>
                  <a:txBody>
                    <a:bodyPr/>
                    <a:lstStyle/>
                    <a:p>
                      <a:pPr>
                        <a:defRPr sz="800">
                          <a:latin typeface="Arial"/>
                        </a:defRPr>
                      </a:pPr>
                      <a:r>
                        <a:rPr lang="fr-FR"/>
                        <a:t>9</a:t>
                      </a:r>
                    </a:p>
                  </a:txBody>
                  <a:tcPr/>
                </a:tc>
                <a:tc>
                  <a:txBody>
                    <a:bodyPr/>
                    <a:lstStyle/>
                    <a:p>
                      <a:pPr>
                        <a:defRPr sz="800">
                          <a:latin typeface="Arial"/>
                        </a:defRPr>
                      </a:pPr>
                      <a:r>
                        <a:rPr lang="fr-FR"/>
                        <a:t>Compte</a:t>
                      </a:r>
                    </a:p>
                  </a:txBody>
                  <a:tcPr/>
                </a:tc>
                <a:tc>
                  <a:txBody>
                    <a:bodyPr/>
                    <a:lstStyle/>
                    <a:p>
                      <a:pPr>
                        <a:defRPr sz="800" b="1">
                          <a:latin typeface="Arial"/>
                        </a:defRPr>
                      </a:pPr>
                      <a:r>
                        <a:rPr lang="fr-FR"/>
                        <a:t>53</a:t>
                      </a:r>
                    </a:p>
                  </a:txBody>
                  <a:tcPr/>
                </a:tc>
                <a:tc>
                  <a:txBody>
                    <a:bodyPr/>
                    <a:lstStyle/>
                    <a:p>
                      <a:pPr>
                        <a:defRPr sz="800">
                          <a:latin typeface="Arial"/>
                        </a:defRPr>
                      </a:pPr>
                      <a:r>
                        <a:rPr lang="fr-FR"/>
                        <a:t>8</a:t>
                      </a:r>
                    </a:p>
                  </a:txBody>
                  <a:tcPr/>
                </a:tc>
                <a:tc>
                  <a:txBody>
                    <a:bodyPr/>
                    <a:lstStyle/>
                    <a:p>
                      <a:pPr>
                        <a:defRPr sz="800">
                          <a:latin typeface="Arial"/>
                        </a:defRPr>
                      </a:pPr>
                      <a:r>
                        <a:rPr lang="fr-FR"/>
                        <a:t>Stockage</a:t>
                      </a:r>
                    </a:p>
                  </a:txBody>
                  <a:tcPr/>
                </a:tc>
                <a:tc>
                  <a:txBody>
                    <a:bodyPr/>
                    <a:lstStyle/>
                    <a:p>
                      <a:pPr>
                        <a:defRPr sz="800" b="1">
                          <a:latin typeface="Arial"/>
                        </a:defRPr>
                      </a:pPr>
                      <a:r>
                        <a:rPr lang="fr-FR"/>
                        <a:t>72</a:t>
                      </a:r>
                    </a:p>
                  </a:txBody>
                  <a:tcPr/>
                </a:tc>
                <a:tc>
                  <a:txBody>
                    <a:bodyPr/>
                    <a:lstStyle/>
                    <a:p>
                      <a:pPr>
                        <a:defRPr sz="800">
                          <a:latin typeface="Arial"/>
                        </a:defRPr>
                      </a:pPr>
                      <a:r>
                        <a:rPr lang="fr-FR"/>
                        <a:t>5</a:t>
                      </a:r>
                    </a:p>
                  </a:txBody>
                  <a:tcPr/>
                </a:tc>
                <a:tc>
                  <a:txBody>
                    <a:bodyPr/>
                    <a:lstStyle/>
                    <a:p>
                      <a:pPr>
                        <a:defRPr sz="800">
                          <a:latin typeface="Arial"/>
                        </a:defRPr>
                      </a:pPr>
                      <a:r>
                        <a:rPr lang="fr-FR"/>
                        <a:t>Tableau</a:t>
                      </a:r>
                    </a:p>
                  </a:txBody>
                  <a:tcPr/>
                </a:tc>
                <a:tc>
                  <a:txBody>
                    <a:bodyPr/>
                    <a:lstStyle/>
                    <a:p>
                      <a:pPr>
                        <a:defRPr sz="800" b="1">
                          <a:latin typeface="Arial"/>
                        </a:defRPr>
                      </a:pPr>
                      <a:r>
                        <a:rPr lang="fr-FR"/>
                        <a:t>91</a:t>
                      </a:r>
                    </a:p>
                  </a:txBody>
                  <a:tcPr/>
                </a:tc>
                <a:tc>
                  <a:txBody>
                    <a:bodyPr/>
                    <a:lstStyle/>
                    <a:p>
                      <a:pPr>
                        <a:defRPr sz="800">
                          <a:latin typeface="Arial"/>
                        </a:defRPr>
                      </a:pPr>
                      <a:r>
                        <a:rPr lang="fr-FR"/>
                        <a:t>4</a:t>
                      </a:r>
                    </a:p>
                  </a:txBody>
                  <a:tcPr/>
                </a:tc>
                <a:tc>
                  <a:txBody>
                    <a:bodyPr/>
                    <a:lstStyle/>
                    <a:p>
                      <a:pPr>
                        <a:defRPr sz="800">
                          <a:latin typeface="Arial"/>
                        </a:defRPr>
                      </a:pPr>
                      <a:r>
                        <a:rPr lang="fr-FR"/>
                        <a:t>Contrainte</a:t>
                      </a:r>
                    </a:p>
                  </a:txBody>
                  <a:tcPr/>
                </a:tc>
                <a:extLst>
                  <a:ext uri="{0D108BD9-81ED-4DB2-BD59-A6C34878D82A}">
                    <a16:rowId xmlns="" xmlns:a16="http://schemas.microsoft.com/office/drawing/2014/main" val="10015"/>
                  </a:ext>
                </a:extLst>
              </a:tr>
              <a:tr h="0">
                <a:tc>
                  <a:txBody>
                    <a:bodyPr/>
                    <a:lstStyle/>
                    <a:p>
                      <a:pPr>
                        <a:defRPr sz="800" b="1">
                          <a:latin typeface="Arial"/>
                        </a:defRPr>
                      </a:pPr>
                      <a:r>
                        <a:rPr lang="fr-FR"/>
                        <a:t>16</a:t>
                      </a:r>
                    </a:p>
                  </a:txBody>
                  <a:tcPr/>
                </a:tc>
                <a:tc>
                  <a:txBody>
                    <a:bodyPr/>
                    <a:lstStyle/>
                    <a:p>
                      <a:pPr>
                        <a:defRPr sz="800">
                          <a:latin typeface="Arial"/>
                        </a:defRPr>
                      </a:pPr>
                      <a:r>
                        <a:rPr lang="fr-FR"/>
                        <a:t>18</a:t>
                      </a:r>
                    </a:p>
                  </a:txBody>
                  <a:tcPr/>
                </a:tc>
                <a:tc>
                  <a:txBody>
                    <a:bodyPr/>
                    <a:lstStyle/>
                    <a:p>
                      <a:pPr>
                        <a:defRPr sz="800">
                          <a:latin typeface="Arial"/>
                        </a:defRPr>
                      </a:pPr>
                      <a:r>
                        <a:rPr lang="fr-FR"/>
                        <a:t>Amelioration</a:t>
                      </a:r>
                    </a:p>
                  </a:txBody>
                  <a:tcPr/>
                </a:tc>
                <a:tc>
                  <a:txBody>
                    <a:bodyPr/>
                    <a:lstStyle/>
                    <a:p>
                      <a:pPr>
                        <a:defRPr sz="800" b="1">
                          <a:latin typeface="Arial"/>
                        </a:defRPr>
                      </a:pPr>
                      <a:r>
                        <a:rPr lang="fr-FR"/>
                        <a:t>35</a:t>
                      </a:r>
                    </a:p>
                  </a:txBody>
                  <a:tcPr/>
                </a:tc>
                <a:tc>
                  <a:txBody>
                    <a:bodyPr/>
                    <a:lstStyle/>
                    <a:p>
                      <a:pPr>
                        <a:defRPr sz="800">
                          <a:latin typeface="Arial"/>
                        </a:defRPr>
                      </a:pPr>
                      <a:r>
                        <a:rPr lang="fr-FR"/>
                        <a:t>9</a:t>
                      </a:r>
                    </a:p>
                  </a:txBody>
                  <a:tcPr/>
                </a:tc>
                <a:tc>
                  <a:txBody>
                    <a:bodyPr/>
                    <a:lstStyle/>
                    <a:p>
                      <a:pPr>
                        <a:defRPr sz="800">
                          <a:latin typeface="Arial"/>
                        </a:defRPr>
                      </a:pPr>
                      <a:r>
                        <a:rPr lang="fr-FR"/>
                        <a:t>Manque</a:t>
                      </a:r>
                    </a:p>
                  </a:txBody>
                  <a:tcPr/>
                </a:tc>
                <a:tc>
                  <a:txBody>
                    <a:bodyPr/>
                    <a:lstStyle/>
                    <a:p>
                      <a:pPr>
                        <a:defRPr sz="800" b="1">
                          <a:latin typeface="Arial"/>
                        </a:defRPr>
                      </a:pPr>
                      <a:r>
                        <a:rPr lang="fr-FR"/>
                        <a:t>54</a:t>
                      </a:r>
                    </a:p>
                  </a:txBody>
                  <a:tcPr/>
                </a:tc>
                <a:tc>
                  <a:txBody>
                    <a:bodyPr/>
                    <a:lstStyle/>
                    <a:p>
                      <a:pPr>
                        <a:defRPr sz="800">
                          <a:latin typeface="Arial"/>
                        </a:defRPr>
                      </a:pPr>
                      <a:r>
                        <a:rPr lang="fr-FR"/>
                        <a:t>8</a:t>
                      </a:r>
                    </a:p>
                  </a:txBody>
                  <a:tcPr/>
                </a:tc>
                <a:tc>
                  <a:txBody>
                    <a:bodyPr/>
                    <a:lstStyle/>
                    <a:p>
                      <a:pPr>
                        <a:defRPr sz="800">
                          <a:latin typeface="Arial"/>
                        </a:defRPr>
                      </a:pPr>
                      <a:r>
                        <a:rPr lang="fr-FR"/>
                        <a:t>Multiplication</a:t>
                      </a:r>
                    </a:p>
                  </a:txBody>
                  <a:tcPr/>
                </a:tc>
                <a:tc>
                  <a:txBody>
                    <a:bodyPr/>
                    <a:lstStyle/>
                    <a:p>
                      <a:pPr>
                        <a:defRPr sz="800" b="1">
                          <a:latin typeface="Arial"/>
                        </a:defRPr>
                      </a:pPr>
                      <a:r>
                        <a:rPr lang="fr-FR"/>
                        <a:t>73</a:t>
                      </a:r>
                    </a:p>
                  </a:txBody>
                  <a:tcPr/>
                </a:tc>
                <a:tc>
                  <a:txBody>
                    <a:bodyPr/>
                    <a:lstStyle/>
                    <a:p>
                      <a:pPr>
                        <a:defRPr sz="800">
                          <a:latin typeface="Arial"/>
                        </a:defRPr>
                      </a:pPr>
                      <a:r>
                        <a:rPr lang="fr-FR"/>
                        <a:t>5</a:t>
                      </a:r>
                    </a:p>
                  </a:txBody>
                  <a:tcPr/>
                </a:tc>
                <a:tc>
                  <a:txBody>
                    <a:bodyPr/>
                    <a:lstStyle/>
                    <a:p>
                      <a:pPr>
                        <a:defRPr sz="800">
                          <a:latin typeface="Arial"/>
                        </a:defRPr>
                      </a:pPr>
                      <a:r>
                        <a:rPr lang="fr-FR"/>
                        <a:t>Nombre</a:t>
                      </a:r>
                    </a:p>
                  </a:txBody>
                  <a:tcPr/>
                </a:tc>
                <a:tc>
                  <a:txBody>
                    <a:bodyPr/>
                    <a:lstStyle/>
                    <a:p>
                      <a:pPr>
                        <a:defRPr sz="800" b="1">
                          <a:latin typeface="Arial"/>
                        </a:defRPr>
                      </a:pPr>
                      <a:r>
                        <a:rPr lang="fr-FR"/>
                        <a:t>92</a:t>
                      </a:r>
                    </a:p>
                  </a:txBody>
                  <a:tcPr/>
                </a:tc>
                <a:tc>
                  <a:txBody>
                    <a:bodyPr/>
                    <a:lstStyle/>
                    <a:p>
                      <a:pPr>
                        <a:defRPr sz="800">
                          <a:latin typeface="Arial"/>
                        </a:defRPr>
                      </a:pPr>
                      <a:r>
                        <a:rPr lang="fr-FR"/>
                        <a:t>4</a:t>
                      </a:r>
                    </a:p>
                  </a:txBody>
                  <a:tcPr/>
                </a:tc>
                <a:tc>
                  <a:txBody>
                    <a:bodyPr/>
                    <a:lstStyle/>
                    <a:p>
                      <a:pPr>
                        <a:defRPr sz="800">
                          <a:latin typeface="Arial"/>
                        </a:defRPr>
                      </a:pPr>
                      <a:r>
                        <a:rPr lang="fr-FR"/>
                        <a:t>Probleme</a:t>
                      </a:r>
                    </a:p>
                  </a:txBody>
                  <a:tcPr/>
                </a:tc>
                <a:extLst>
                  <a:ext uri="{0D108BD9-81ED-4DB2-BD59-A6C34878D82A}">
                    <a16:rowId xmlns="" xmlns:a16="http://schemas.microsoft.com/office/drawing/2014/main" val="10016"/>
                  </a:ext>
                </a:extLst>
              </a:tr>
              <a:tr h="0">
                <a:tc>
                  <a:txBody>
                    <a:bodyPr/>
                    <a:lstStyle/>
                    <a:p>
                      <a:pPr>
                        <a:defRPr sz="800" b="1">
                          <a:latin typeface="Arial"/>
                        </a:defRPr>
                      </a:pPr>
                      <a:r>
                        <a:rPr lang="fr-FR"/>
                        <a:t>17</a:t>
                      </a:r>
                    </a:p>
                  </a:txBody>
                  <a:tcPr/>
                </a:tc>
                <a:tc>
                  <a:txBody>
                    <a:bodyPr/>
                    <a:lstStyle/>
                    <a:p>
                      <a:pPr>
                        <a:defRPr sz="800">
                          <a:latin typeface="Arial"/>
                        </a:defRPr>
                      </a:pPr>
                      <a:r>
                        <a:rPr lang="fr-FR"/>
                        <a:t>17</a:t>
                      </a:r>
                    </a:p>
                  </a:txBody>
                  <a:tcPr/>
                </a:tc>
                <a:tc>
                  <a:txBody>
                    <a:bodyPr/>
                    <a:lstStyle/>
                    <a:p>
                      <a:pPr>
                        <a:defRPr sz="800">
                          <a:latin typeface="Arial"/>
                        </a:defRPr>
                      </a:pPr>
                      <a:r>
                        <a:rPr lang="fr-FR"/>
                        <a:t>Utilisation</a:t>
                      </a:r>
                    </a:p>
                  </a:txBody>
                  <a:tcPr/>
                </a:tc>
                <a:tc>
                  <a:txBody>
                    <a:bodyPr/>
                    <a:lstStyle/>
                    <a:p>
                      <a:pPr>
                        <a:defRPr sz="800" b="1">
                          <a:latin typeface="Arial"/>
                        </a:defRPr>
                      </a:pPr>
                      <a:r>
                        <a:rPr lang="fr-FR"/>
                        <a:t>36</a:t>
                      </a:r>
                    </a:p>
                  </a:txBody>
                  <a:tcPr/>
                </a:tc>
                <a:tc>
                  <a:txBody>
                    <a:bodyPr/>
                    <a:lstStyle/>
                    <a:p>
                      <a:pPr>
                        <a:defRPr sz="800">
                          <a:latin typeface="Arial"/>
                        </a:defRPr>
                      </a:pPr>
                      <a:r>
                        <a:rPr lang="fr-FR"/>
                        <a:t>9</a:t>
                      </a:r>
                    </a:p>
                  </a:txBody>
                  <a:tcPr/>
                </a:tc>
                <a:tc>
                  <a:txBody>
                    <a:bodyPr/>
                    <a:lstStyle/>
                    <a:p>
                      <a:pPr>
                        <a:defRPr sz="800">
                          <a:latin typeface="Arial"/>
                        </a:defRPr>
                      </a:pPr>
                      <a:r>
                        <a:rPr lang="fr-FR"/>
                        <a:t>Machine</a:t>
                      </a:r>
                    </a:p>
                  </a:txBody>
                  <a:tcPr/>
                </a:tc>
                <a:tc>
                  <a:txBody>
                    <a:bodyPr/>
                    <a:lstStyle/>
                    <a:p>
                      <a:pPr>
                        <a:defRPr sz="800" b="1">
                          <a:latin typeface="Arial"/>
                        </a:defRPr>
                      </a:pPr>
                      <a:r>
                        <a:rPr lang="fr-FR"/>
                        <a:t>55</a:t>
                      </a:r>
                    </a:p>
                  </a:txBody>
                  <a:tcPr/>
                </a:tc>
                <a:tc>
                  <a:txBody>
                    <a:bodyPr/>
                    <a:lstStyle/>
                    <a:p>
                      <a:pPr>
                        <a:defRPr sz="800">
                          <a:latin typeface="Arial"/>
                        </a:defRPr>
                      </a:pPr>
                      <a:r>
                        <a:rPr lang="fr-FR"/>
                        <a:t>7</a:t>
                      </a:r>
                    </a:p>
                  </a:txBody>
                  <a:tcPr/>
                </a:tc>
                <a:tc>
                  <a:txBody>
                    <a:bodyPr/>
                    <a:lstStyle/>
                    <a:p>
                      <a:pPr>
                        <a:defRPr sz="800">
                          <a:latin typeface="Arial"/>
                        </a:defRPr>
                      </a:pPr>
                      <a:r>
                        <a:rPr lang="fr-FR"/>
                        <a:t>Suite</a:t>
                      </a:r>
                    </a:p>
                  </a:txBody>
                  <a:tcPr/>
                </a:tc>
                <a:tc>
                  <a:txBody>
                    <a:bodyPr/>
                    <a:lstStyle/>
                    <a:p>
                      <a:pPr>
                        <a:defRPr sz="800" b="1">
                          <a:latin typeface="Arial"/>
                        </a:defRPr>
                      </a:pPr>
                      <a:r>
                        <a:rPr lang="fr-FR"/>
                        <a:t>74</a:t>
                      </a:r>
                    </a:p>
                  </a:txBody>
                  <a:tcPr/>
                </a:tc>
                <a:tc>
                  <a:txBody>
                    <a:bodyPr/>
                    <a:lstStyle/>
                    <a:p>
                      <a:pPr>
                        <a:defRPr sz="800">
                          <a:latin typeface="Arial"/>
                        </a:defRPr>
                      </a:pPr>
                      <a:r>
                        <a:rPr lang="fr-FR"/>
                        <a:t>5</a:t>
                      </a:r>
                    </a:p>
                  </a:txBody>
                  <a:tcPr/>
                </a:tc>
                <a:tc>
                  <a:txBody>
                    <a:bodyPr/>
                    <a:lstStyle/>
                    <a:p>
                      <a:pPr>
                        <a:defRPr sz="800">
                          <a:latin typeface="Arial"/>
                        </a:defRPr>
                      </a:pPr>
                      <a:r>
                        <a:rPr lang="fr-FR"/>
                        <a:t>Niveau</a:t>
                      </a:r>
                    </a:p>
                  </a:txBody>
                  <a:tcPr/>
                </a:tc>
                <a:tc>
                  <a:txBody>
                    <a:bodyPr/>
                    <a:lstStyle/>
                    <a:p>
                      <a:pPr>
                        <a:defRPr sz="800" b="1">
                          <a:latin typeface="Arial"/>
                        </a:defRPr>
                      </a:pPr>
                      <a:r>
                        <a:rPr lang="fr-FR"/>
                        <a:t>93</a:t>
                      </a:r>
                    </a:p>
                  </a:txBody>
                  <a:tcPr/>
                </a:tc>
                <a:tc>
                  <a:txBody>
                    <a:bodyPr/>
                    <a:lstStyle/>
                    <a:p>
                      <a:pPr>
                        <a:defRPr sz="800">
                          <a:latin typeface="Arial"/>
                        </a:defRPr>
                      </a:pPr>
                      <a:r>
                        <a:rPr lang="fr-FR"/>
                        <a:t>4</a:t>
                      </a:r>
                    </a:p>
                  </a:txBody>
                  <a:tcPr/>
                </a:tc>
                <a:tc>
                  <a:txBody>
                    <a:bodyPr/>
                    <a:lstStyle/>
                    <a:p>
                      <a:pPr>
                        <a:defRPr sz="800">
                          <a:latin typeface="Arial"/>
                        </a:defRPr>
                      </a:pPr>
                      <a:r>
                        <a:rPr lang="fr-FR"/>
                        <a:t>Interface</a:t>
                      </a:r>
                    </a:p>
                  </a:txBody>
                  <a:tcPr/>
                </a:tc>
                <a:extLst>
                  <a:ext uri="{0D108BD9-81ED-4DB2-BD59-A6C34878D82A}">
                    <a16:rowId xmlns="" xmlns:a16="http://schemas.microsoft.com/office/drawing/2014/main" val="10017"/>
                  </a:ext>
                </a:extLst>
              </a:tr>
              <a:tr h="0">
                <a:tc>
                  <a:txBody>
                    <a:bodyPr/>
                    <a:lstStyle/>
                    <a:p>
                      <a:pPr>
                        <a:defRPr sz="800" b="1">
                          <a:latin typeface="Arial"/>
                        </a:defRPr>
                      </a:pPr>
                      <a:r>
                        <a:rPr lang="fr-FR"/>
                        <a:t>18</a:t>
                      </a:r>
                    </a:p>
                  </a:txBody>
                  <a:tcPr/>
                </a:tc>
                <a:tc>
                  <a:txBody>
                    <a:bodyPr/>
                    <a:lstStyle/>
                    <a:p>
                      <a:pPr>
                        <a:defRPr sz="800">
                          <a:latin typeface="Arial"/>
                        </a:defRPr>
                      </a:pPr>
                      <a:r>
                        <a:rPr lang="fr-FR"/>
                        <a:t>17</a:t>
                      </a:r>
                    </a:p>
                  </a:txBody>
                  <a:tcPr/>
                </a:tc>
                <a:tc>
                  <a:txBody>
                    <a:bodyPr/>
                    <a:lstStyle/>
                    <a:p>
                      <a:pPr>
                        <a:defRPr sz="800">
                          <a:latin typeface="Arial"/>
                        </a:defRPr>
                      </a:pPr>
                      <a:r>
                        <a:rPr lang="fr-FR"/>
                        <a:t>Distance</a:t>
                      </a:r>
                    </a:p>
                  </a:txBody>
                  <a:tcPr/>
                </a:tc>
                <a:tc>
                  <a:txBody>
                    <a:bodyPr/>
                    <a:lstStyle/>
                    <a:p>
                      <a:pPr>
                        <a:defRPr sz="800" b="1">
                          <a:latin typeface="Arial"/>
                        </a:defRPr>
                      </a:pPr>
                      <a:r>
                        <a:rPr lang="fr-FR"/>
                        <a:t>37</a:t>
                      </a:r>
                    </a:p>
                  </a:txBody>
                  <a:tcPr/>
                </a:tc>
                <a:tc>
                  <a:txBody>
                    <a:bodyPr/>
                    <a:lstStyle/>
                    <a:p>
                      <a:pPr>
                        <a:defRPr sz="800">
                          <a:latin typeface="Arial"/>
                        </a:defRPr>
                      </a:pPr>
                      <a:r>
                        <a:rPr lang="fr-FR"/>
                        <a:t>9</a:t>
                      </a:r>
                    </a:p>
                  </a:txBody>
                  <a:tcPr/>
                </a:tc>
                <a:tc>
                  <a:txBody>
                    <a:bodyPr/>
                    <a:lstStyle/>
                    <a:p>
                      <a:pPr>
                        <a:defRPr sz="800">
                          <a:latin typeface="Arial"/>
                        </a:defRPr>
                      </a:pPr>
                      <a:r>
                        <a:rPr lang="fr-FR"/>
                        <a:t>Site</a:t>
                      </a:r>
                    </a:p>
                  </a:txBody>
                  <a:tcPr/>
                </a:tc>
                <a:tc>
                  <a:txBody>
                    <a:bodyPr/>
                    <a:lstStyle/>
                    <a:p>
                      <a:pPr>
                        <a:defRPr sz="800" b="1">
                          <a:latin typeface="Arial"/>
                        </a:defRPr>
                      </a:pPr>
                      <a:r>
                        <a:rPr lang="fr-FR"/>
                        <a:t>56</a:t>
                      </a:r>
                    </a:p>
                  </a:txBody>
                  <a:tcPr/>
                </a:tc>
                <a:tc>
                  <a:txBody>
                    <a:bodyPr/>
                    <a:lstStyle/>
                    <a:p>
                      <a:pPr>
                        <a:defRPr sz="800">
                          <a:latin typeface="Arial"/>
                        </a:defRPr>
                      </a:pPr>
                      <a:r>
                        <a:rPr lang="fr-FR"/>
                        <a:t>7</a:t>
                      </a:r>
                    </a:p>
                  </a:txBody>
                  <a:tcPr/>
                </a:tc>
                <a:tc>
                  <a:txBody>
                    <a:bodyPr/>
                    <a:lstStyle/>
                    <a:p>
                      <a:pPr>
                        <a:defRPr sz="800">
                          <a:latin typeface="Arial"/>
                        </a:defRPr>
                      </a:pPr>
                      <a:r>
                        <a:rPr lang="fr-FR"/>
                        <a:t>Dossier</a:t>
                      </a:r>
                    </a:p>
                  </a:txBody>
                  <a:tcPr/>
                </a:tc>
                <a:tc>
                  <a:txBody>
                    <a:bodyPr/>
                    <a:lstStyle/>
                    <a:p>
                      <a:pPr>
                        <a:defRPr sz="800" b="1">
                          <a:latin typeface="Arial"/>
                        </a:defRPr>
                      </a:pPr>
                      <a:r>
                        <a:rPr lang="fr-FR"/>
                        <a:t>75</a:t>
                      </a:r>
                    </a:p>
                  </a:txBody>
                  <a:tcPr/>
                </a:tc>
                <a:tc>
                  <a:txBody>
                    <a:bodyPr/>
                    <a:lstStyle/>
                    <a:p>
                      <a:pPr>
                        <a:defRPr sz="800">
                          <a:latin typeface="Arial"/>
                        </a:defRPr>
                      </a:pPr>
                      <a:r>
                        <a:rPr lang="fr-FR"/>
                        <a:t>5</a:t>
                      </a:r>
                    </a:p>
                  </a:txBody>
                  <a:tcPr/>
                </a:tc>
                <a:tc>
                  <a:txBody>
                    <a:bodyPr/>
                    <a:lstStyle/>
                    <a:p>
                      <a:pPr>
                        <a:defRPr sz="800">
                          <a:latin typeface="Arial"/>
                        </a:defRPr>
                      </a:pPr>
                      <a:r>
                        <a:rPr lang="fr-FR"/>
                        <a:t>Carte</a:t>
                      </a:r>
                    </a:p>
                  </a:txBody>
                  <a:tcPr/>
                </a:tc>
                <a:tc>
                  <a:txBody>
                    <a:bodyPr/>
                    <a:lstStyle/>
                    <a:p>
                      <a:pPr>
                        <a:defRPr sz="800" b="1">
                          <a:latin typeface="Arial"/>
                        </a:defRPr>
                      </a:pPr>
                      <a:r>
                        <a:rPr lang="fr-FR"/>
                        <a:t>94</a:t>
                      </a:r>
                    </a:p>
                  </a:txBody>
                  <a:tcPr/>
                </a:tc>
                <a:tc>
                  <a:txBody>
                    <a:bodyPr/>
                    <a:lstStyle/>
                    <a:p>
                      <a:pPr>
                        <a:defRPr sz="800">
                          <a:latin typeface="Arial"/>
                        </a:defRPr>
                      </a:pPr>
                      <a:r>
                        <a:rPr lang="fr-FR"/>
                        <a:t>4</a:t>
                      </a:r>
                    </a:p>
                  </a:txBody>
                  <a:tcPr/>
                </a:tc>
                <a:tc>
                  <a:txBody>
                    <a:bodyPr/>
                    <a:lstStyle/>
                    <a:p>
                      <a:pPr>
                        <a:defRPr sz="800">
                          <a:latin typeface="Arial"/>
                        </a:defRPr>
                      </a:pPr>
                      <a:r>
                        <a:rPr lang="fr-FR"/>
                        <a:t>Charge</a:t>
                      </a:r>
                    </a:p>
                  </a:txBody>
                  <a:tcPr/>
                </a:tc>
                <a:extLst>
                  <a:ext uri="{0D108BD9-81ED-4DB2-BD59-A6C34878D82A}">
                    <a16:rowId xmlns="" xmlns:a16="http://schemas.microsoft.com/office/drawing/2014/main" val="10018"/>
                  </a:ext>
                </a:extLst>
              </a:tr>
              <a:tr h="0">
                <a:tc>
                  <a:txBody>
                    <a:bodyPr/>
                    <a:lstStyle/>
                    <a:p>
                      <a:pPr>
                        <a:defRPr sz="800" b="1">
                          <a:latin typeface="Arial"/>
                        </a:defRPr>
                      </a:pPr>
                      <a:r>
                        <a:rPr lang="fr-FR"/>
                        <a:t>19</a:t>
                      </a:r>
                    </a:p>
                  </a:txBody>
                  <a:tcPr/>
                </a:tc>
                <a:tc>
                  <a:txBody>
                    <a:bodyPr/>
                    <a:lstStyle/>
                    <a:p>
                      <a:pPr>
                        <a:defRPr sz="800">
                          <a:latin typeface="Arial"/>
                        </a:defRPr>
                      </a:pPr>
                      <a:r>
                        <a:rPr lang="fr-FR"/>
                        <a:t>17</a:t>
                      </a:r>
                    </a:p>
                  </a:txBody>
                  <a:tcPr/>
                </a:tc>
                <a:tc>
                  <a:txBody>
                    <a:bodyPr/>
                    <a:lstStyle/>
                    <a:p>
                      <a:pPr>
                        <a:defRPr sz="800">
                          <a:latin typeface="Arial"/>
                        </a:defRPr>
                      </a:pPr>
                      <a:r>
                        <a:rPr lang="fr-FR"/>
                        <a:t>Mission</a:t>
                      </a:r>
                    </a:p>
                  </a:txBody>
                  <a:tcPr/>
                </a:tc>
                <a:tc>
                  <a:txBody>
                    <a:bodyPr/>
                    <a:lstStyle/>
                    <a:p>
                      <a:pPr>
                        <a:defRPr sz="800" b="1">
                          <a:latin typeface="Arial"/>
                        </a:defRPr>
                      </a:pPr>
                      <a:r>
                        <a:rPr lang="fr-FR"/>
                        <a:t>38</a:t>
                      </a:r>
                    </a:p>
                  </a:txBody>
                  <a:tcPr/>
                </a:tc>
                <a:tc>
                  <a:txBody>
                    <a:bodyPr/>
                    <a:lstStyle/>
                    <a:p>
                      <a:pPr>
                        <a:defRPr sz="800">
                          <a:latin typeface="Arial"/>
                        </a:defRPr>
                      </a:pPr>
                      <a:r>
                        <a:rPr lang="fr-FR"/>
                        <a:t>9</a:t>
                      </a:r>
                    </a:p>
                  </a:txBody>
                  <a:tcPr/>
                </a:tc>
                <a:tc>
                  <a:txBody>
                    <a:bodyPr/>
                    <a:lstStyle/>
                    <a:p>
                      <a:pPr>
                        <a:defRPr sz="800">
                          <a:latin typeface="Arial"/>
                        </a:defRPr>
                      </a:pPr>
                      <a:r>
                        <a:rPr lang="fr-FR"/>
                        <a:t>Ligne</a:t>
                      </a:r>
                    </a:p>
                  </a:txBody>
                  <a:tcPr/>
                </a:tc>
                <a:tc>
                  <a:txBody>
                    <a:bodyPr/>
                    <a:lstStyle/>
                    <a:p>
                      <a:pPr>
                        <a:defRPr sz="800" b="1">
                          <a:latin typeface="Arial"/>
                        </a:defRPr>
                      </a:pPr>
                      <a:r>
                        <a:rPr lang="fr-FR"/>
                        <a:t>57</a:t>
                      </a:r>
                    </a:p>
                  </a:txBody>
                  <a:tcPr/>
                </a:tc>
                <a:tc>
                  <a:txBody>
                    <a:bodyPr/>
                    <a:lstStyle/>
                    <a:p>
                      <a:pPr>
                        <a:defRPr sz="800">
                          <a:latin typeface="Arial"/>
                        </a:defRPr>
                      </a:pPr>
                      <a:r>
                        <a:rPr lang="fr-FR"/>
                        <a:t>7</a:t>
                      </a:r>
                    </a:p>
                  </a:txBody>
                  <a:tcPr/>
                </a:tc>
                <a:tc>
                  <a:txBody>
                    <a:bodyPr/>
                    <a:lstStyle/>
                    <a:p>
                      <a:pPr>
                        <a:defRPr sz="800">
                          <a:latin typeface="Arial"/>
                        </a:defRPr>
                      </a:pPr>
                      <a:r>
                        <a:rPr lang="fr-FR"/>
                        <a:t>Changement</a:t>
                      </a:r>
                    </a:p>
                  </a:txBody>
                  <a:tcPr/>
                </a:tc>
                <a:tc>
                  <a:txBody>
                    <a:bodyPr/>
                    <a:lstStyle/>
                    <a:p>
                      <a:pPr>
                        <a:defRPr sz="800" b="1">
                          <a:latin typeface="Arial"/>
                        </a:defRPr>
                      </a:pPr>
                      <a:r>
                        <a:rPr lang="fr-FR"/>
                        <a:t>76</a:t>
                      </a:r>
                    </a:p>
                  </a:txBody>
                  <a:tcPr/>
                </a:tc>
                <a:tc>
                  <a:txBody>
                    <a:bodyPr/>
                    <a:lstStyle/>
                    <a:p>
                      <a:pPr>
                        <a:defRPr sz="800">
                          <a:latin typeface="Arial"/>
                        </a:defRPr>
                      </a:pPr>
                      <a:r>
                        <a:rPr lang="fr-FR"/>
                        <a:t>5</a:t>
                      </a:r>
                    </a:p>
                  </a:txBody>
                  <a:tcPr/>
                </a:tc>
                <a:tc>
                  <a:txBody>
                    <a:bodyPr/>
                    <a:lstStyle/>
                    <a:p>
                      <a:pPr>
                        <a:defRPr sz="800">
                          <a:latin typeface="Arial"/>
                        </a:defRPr>
                      </a:pPr>
                      <a:r>
                        <a:rPr lang="fr-FR"/>
                        <a:t>Partenaire</a:t>
                      </a:r>
                    </a:p>
                  </a:txBody>
                  <a:tcPr/>
                </a:tc>
                <a:tc>
                  <a:txBody>
                    <a:bodyPr/>
                    <a:lstStyle/>
                    <a:p>
                      <a:pPr>
                        <a:defRPr sz="800" b="1">
                          <a:latin typeface="Arial"/>
                        </a:defRPr>
                      </a:pPr>
                      <a:r>
                        <a:rPr lang="fr-FR"/>
                        <a:t>95</a:t>
                      </a:r>
                    </a:p>
                  </a:txBody>
                  <a:tcPr/>
                </a:tc>
                <a:tc>
                  <a:txBody>
                    <a:bodyPr/>
                    <a:lstStyle/>
                    <a:p>
                      <a:pPr>
                        <a:defRPr sz="800">
                          <a:latin typeface="Arial"/>
                        </a:defRPr>
                      </a:pPr>
                      <a:r>
                        <a:rPr lang="fr-FR"/>
                        <a:t>4</a:t>
                      </a:r>
                    </a:p>
                  </a:txBody>
                  <a:tcPr/>
                </a:tc>
                <a:tc>
                  <a:txBody>
                    <a:bodyPr/>
                    <a:lstStyle/>
                    <a:p>
                      <a:pPr>
                        <a:defRPr sz="800">
                          <a:latin typeface="Arial"/>
                        </a:defRPr>
                      </a:pPr>
                      <a:r>
                        <a:rPr lang="fr-FR"/>
                        <a:t>Impression</a:t>
                      </a:r>
                    </a:p>
                  </a:txBody>
                  <a:tcPr/>
                </a:tc>
                <a:extLst>
                  <a:ext uri="{0D108BD9-81ED-4DB2-BD59-A6C34878D82A}">
                    <a16:rowId xmlns="" xmlns:a16="http://schemas.microsoft.com/office/drawing/2014/main" val="10019"/>
                  </a:ext>
                </a:extLst>
              </a:tr>
              <a:tr h="370840">
                <a:tc>
                  <a:txBody>
                    <a:bodyPr/>
                    <a:lstStyle/>
                    <a:p>
                      <a:endParaRPr/>
                    </a:p>
                  </a:txBody>
                  <a:tcPr/>
                </a:tc>
                <a:tc>
                  <a:txBody>
                    <a:bodyPr/>
                    <a:lstStyle/>
                    <a:p>
                      <a:endParaRPr/>
                    </a:p>
                  </a:txBody>
                  <a:tcPr/>
                </a:tc>
                <a:tc>
                  <a:txBody>
                    <a:bodyPr/>
                    <a:lstStyle/>
                    <a:p>
                      <a:endParaRPr/>
                    </a:p>
                  </a:txBody>
                  <a:tcPr/>
                </a:tc>
                <a:tc>
                  <a:txBody>
                    <a:bodyPr/>
                    <a:lstStyle/>
                    <a:p>
                      <a:endParaRPr/>
                    </a:p>
                  </a:txBody>
                  <a:tcPr/>
                </a:tc>
                <a:tc>
                  <a:txBody>
                    <a:bodyPr/>
                    <a:lstStyle/>
                    <a:p>
                      <a:endParaRPr/>
                    </a:p>
                  </a:txBody>
                  <a:tcPr/>
                </a:tc>
                <a:tc>
                  <a:txBody>
                    <a:bodyPr/>
                    <a:lstStyle/>
                    <a:p>
                      <a:endParaRPr/>
                    </a:p>
                  </a:txBody>
                  <a:tcPr/>
                </a:tc>
                <a:tc>
                  <a:txBody>
                    <a:bodyPr/>
                    <a:lstStyle/>
                    <a:p>
                      <a:endParaRPr/>
                    </a:p>
                  </a:txBody>
                  <a:tcPr/>
                </a:tc>
                <a:tc>
                  <a:txBody>
                    <a:bodyPr/>
                    <a:lstStyle/>
                    <a:p>
                      <a:endParaRPr/>
                    </a:p>
                  </a:txBody>
                  <a:tcPr/>
                </a:tc>
                <a:tc>
                  <a:txBody>
                    <a:bodyPr/>
                    <a:lstStyle/>
                    <a:p>
                      <a:endParaRPr/>
                    </a:p>
                  </a:txBody>
                  <a:tcPr/>
                </a:tc>
                <a:tc>
                  <a:txBody>
                    <a:bodyPr/>
                    <a:lstStyle/>
                    <a:p>
                      <a:endParaRPr/>
                    </a:p>
                  </a:txBody>
                  <a:tcPr/>
                </a:tc>
                <a:tc>
                  <a:txBody>
                    <a:bodyPr/>
                    <a:lstStyle/>
                    <a:p>
                      <a:endParaRPr/>
                    </a:p>
                  </a:txBody>
                  <a:tcPr/>
                </a:tc>
                <a:tc>
                  <a:txBody>
                    <a:bodyPr/>
                    <a:lstStyle/>
                    <a:p>
                      <a:endParaRPr/>
                    </a:p>
                  </a:txBody>
                  <a:tcPr/>
                </a:tc>
                <a:tc>
                  <a:txBody>
                    <a:bodyPr/>
                    <a:lstStyle/>
                    <a:p>
                      <a:endParaRPr/>
                    </a:p>
                  </a:txBody>
                  <a:tcPr/>
                </a:tc>
                <a:tc>
                  <a:txBody>
                    <a:bodyPr/>
                    <a:lstStyle/>
                    <a:p>
                      <a:endParaRPr/>
                    </a:p>
                  </a:txBody>
                  <a:tcPr/>
                </a:tc>
                <a:tc>
                  <a:txBody>
                    <a:bodyPr/>
                    <a:lstStyle/>
                    <a:p>
                      <a:endParaRPr/>
                    </a:p>
                  </a:txBody>
                  <a:tcPr/>
                </a:tc>
                <a:extLst>
                  <a:ext uri="{0D108BD9-81ED-4DB2-BD59-A6C34878D82A}">
                    <a16:rowId xmlns="" xmlns:a16="http://schemas.microsoft.com/office/drawing/2014/main" val="10020"/>
                  </a:ext>
                </a:extLst>
              </a:tr>
              <a:tr h="370840">
                <a:tc>
                  <a:txBody>
                    <a:bodyPr/>
                    <a:lstStyle/>
                    <a:p>
                      <a:endParaRPr/>
                    </a:p>
                  </a:txBody>
                  <a:tcPr/>
                </a:tc>
                <a:tc>
                  <a:txBody>
                    <a:bodyPr/>
                    <a:lstStyle/>
                    <a:p>
                      <a:endParaRPr/>
                    </a:p>
                  </a:txBody>
                  <a:tcPr/>
                </a:tc>
                <a:tc>
                  <a:txBody>
                    <a:bodyPr/>
                    <a:lstStyle/>
                    <a:p>
                      <a:endParaRPr/>
                    </a:p>
                  </a:txBody>
                  <a:tcPr/>
                </a:tc>
                <a:tc>
                  <a:txBody>
                    <a:bodyPr/>
                    <a:lstStyle/>
                    <a:p>
                      <a:endParaRPr/>
                    </a:p>
                  </a:txBody>
                  <a:tcPr/>
                </a:tc>
                <a:tc>
                  <a:txBody>
                    <a:bodyPr/>
                    <a:lstStyle/>
                    <a:p>
                      <a:endParaRPr/>
                    </a:p>
                  </a:txBody>
                  <a:tcPr/>
                </a:tc>
                <a:tc>
                  <a:txBody>
                    <a:bodyPr/>
                    <a:lstStyle/>
                    <a:p>
                      <a:endParaRPr/>
                    </a:p>
                  </a:txBody>
                  <a:tcPr/>
                </a:tc>
                <a:tc>
                  <a:txBody>
                    <a:bodyPr/>
                    <a:lstStyle/>
                    <a:p>
                      <a:endParaRPr/>
                    </a:p>
                  </a:txBody>
                  <a:tcPr/>
                </a:tc>
                <a:tc>
                  <a:txBody>
                    <a:bodyPr/>
                    <a:lstStyle/>
                    <a:p>
                      <a:endParaRPr/>
                    </a:p>
                  </a:txBody>
                  <a:tcPr/>
                </a:tc>
                <a:tc>
                  <a:txBody>
                    <a:bodyPr/>
                    <a:lstStyle/>
                    <a:p>
                      <a:endParaRPr/>
                    </a:p>
                  </a:txBody>
                  <a:tcPr/>
                </a:tc>
                <a:tc>
                  <a:txBody>
                    <a:bodyPr/>
                    <a:lstStyle/>
                    <a:p>
                      <a:endParaRPr/>
                    </a:p>
                  </a:txBody>
                  <a:tcPr/>
                </a:tc>
                <a:tc>
                  <a:txBody>
                    <a:bodyPr/>
                    <a:lstStyle/>
                    <a:p>
                      <a:endParaRPr/>
                    </a:p>
                  </a:txBody>
                  <a:tcPr/>
                </a:tc>
                <a:tc>
                  <a:txBody>
                    <a:bodyPr/>
                    <a:lstStyle/>
                    <a:p>
                      <a:endParaRPr/>
                    </a:p>
                  </a:txBody>
                  <a:tcPr/>
                </a:tc>
                <a:tc>
                  <a:txBody>
                    <a:bodyPr/>
                    <a:lstStyle/>
                    <a:p>
                      <a:endParaRPr/>
                    </a:p>
                  </a:txBody>
                  <a:tcPr/>
                </a:tc>
                <a:tc>
                  <a:txBody>
                    <a:bodyPr/>
                    <a:lstStyle/>
                    <a:p>
                      <a:endParaRPr/>
                    </a:p>
                  </a:txBody>
                  <a:tcPr/>
                </a:tc>
                <a:tc>
                  <a:txBody>
                    <a:bodyPr/>
                    <a:lstStyle/>
                    <a:p>
                      <a:endParaRPr/>
                    </a:p>
                  </a:txBody>
                  <a:tcPr/>
                </a:tc>
                <a:extLst>
                  <a:ext uri="{0D108BD9-81ED-4DB2-BD59-A6C34878D82A}">
                    <a16:rowId xmlns="" xmlns:a16="http://schemas.microsoft.com/office/drawing/2014/main" val="10021"/>
                  </a:ext>
                </a:extLst>
              </a:tr>
            </a:tbl>
          </a:graphicData>
        </a:graphic>
      </p:graphicFrame>
      <p:sp>
        <p:nvSpPr>
          <p:cNvPr id="4" name="Text Placeholder 3"/>
          <p:cNvSpPr>
            <a:spLocks noGrp="1"/>
          </p:cNvSpPr>
          <p:nvPr>
            <p:ph type="body" sz="quarter" idx="13"/>
          </p:nvPr>
        </p:nvSpPr>
        <p:spPr/>
        <p:txBody>
          <a:bodyPr/>
          <a:lstStyle/>
          <a:p>
            <a:r>
              <a:rPr lang="fr-FR" dirty="0" smtClean="0"/>
              <a:t>26/07/20XX</a:t>
            </a:r>
            <a:endParaRPr lang="fr-FR" dirty="0"/>
          </a:p>
        </p:txBody>
      </p:sp>
      <p:sp>
        <p:nvSpPr>
          <p:cNvPr id="5" name="Text Placeholder 4"/>
          <p:cNvSpPr>
            <a:spLocks noGrp="1"/>
          </p:cNvSpPr>
          <p:nvPr>
            <p:ph type="body" sz="quarter" idx="14"/>
          </p:nvPr>
        </p:nvSpPr>
        <p:spPr/>
        <p:txBody>
          <a:bodyPr/>
          <a:lstStyle/>
          <a:p>
            <a:endParaRPr/>
          </a:p>
          <a:p>
            <a:r>
              <a:rPr lang="fr-FR"/>
              <a:t>Les différentes expressions retenues sont classées par ordre d’occurrence dans l’ensemble des réponses ouvertes fournies par le baromètre. </a:t>
            </a:r>
          </a:p>
        </p:txBody>
      </p:sp>
    </p:spTree>
    <p:extLst>
      <p:ext uri="{BB962C8B-B14F-4D97-AF65-F5344CB8AC3E}">
        <p14:creationId xmlns:p14="http://schemas.microsoft.com/office/powerpoint/2010/main" val="37731891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Sur la perception de l’équipement principal</a:t>
            </a:r>
          </a:p>
        </p:txBody>
      </p:sp>
      <p:pic>
        <p:nvPicPr>
          <p:cNvPr id="3" name="Picture Placeholder 2" descr="wordcloud_output_principal.png"/>
          <p:cNvPicPr>
            <a:picLocks noGrp="1" noChangeAspect="1"/>
          </p:cNvPicPr>
          <p:nvPr>
            <p:ph type="pic" sz="quarter" idx="10"/>
          </p:nvPr>
        </p:nvPicPr>
        <p:blipFill>
          <a:blip r:embed="rId2"/>
          <a:srcRect t="12" b="12"/>
          <a:stretch>
            <a:fillRect/>
          </a:stretch>
        </p:blipFill>
        <p:spPr/>
      </p:pic>
      <p:sp>
        <p:nvSpPr>
          <p:cNvPr id="4" name="Text Placeholder 3"/>
          <p:cNvSpPr>
            <a:spLocks noGrp="1"/>
          </p:cNvSpPr>
          <p:nvPr>
            <p:ph type="body" sz="quarter" idx="11"/>
          </p:nvPr>
        </p:nvSpPr>
        <p:spPr/>
        <p:txBody>
          <a:bodyPr/>
          <a:lstStyle/>
          <a:p>
            <a:endParaRPr/>
          </a:p>
          <a:p>
            <a:r>
              <a:rPr lang="fr-FR"/>
              <a:t>Les différentes expressions sont classées par ordre d’occurrence dans l’ensemble des réponses ouvertes du baromètre. La taille des caractères donne le niveau de citation ; ainsi « Outil » est l’expression la plus citée pour cette question.</a:t>
            </a:r>
          </a:p>
        </p:txBody>
      </p:sp>
      <p:sp>
        <p:nvSpPr>
          <p:cNvPr id="5" name="Text Placeholder 4"/>
          <p:cNvSpPr>
            <a:spLocks noGrp="1"/>
          </p:cNvSpPr>
          <p:nvPr>
            <p:ph type="body" sz="quarter" idx="12"/>
          </p:nvPr>
        </p:nvSpPr>
        <p:spPr/>
        <p:txBody>
          <a:bodyPr/>
          <a:lstStyle/>
          <a:p>
            <a:r>
              <a:rPr lang="fr-FR" dirty="0" smtClean="0"/>
              <a:t>26/07/20XX</a:t>
            </a:r>
            <a:endParaRPr lang="fr-FR" dirty="0"/>
          </a:p>
        </p:txBody>
      </p:sp>
    </p:spTree>
    <p:extLst>
      <p:ext uri="{BB962C8B-B14F-4D97-AF65-F5344CB8AC3E}">
        <p14:creationId xmlns:p14="http://schemas.microsoft.com/office/powerpoint/2010/main" val="22811844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Sur l'analyse du verbatim en 9 grandes familles</a:t>
            </a:r>
          </a:p>
        </p:txBody>
      </p:sp>
      <p:pic>
        <p:nvPicPr>
          <p:cNvPr id="3" name="Picture Placeholder 2" descr="ExportedPieChart.png"/>
          <p:cNvPicPr>
            <a:picLocks noGrp="1" noChangeAspect="1"/>
          </p:cNvPicPr>
          <p:nvPr>
            <p:ph type="pic" sz="quarter" idx="10"/>
          </p:nvPr>
        </p:nvPicPr>
        <p:blipFill>
          <a:blip r:embed="rId2"/>
          <a:srcRect t="424" b="424"/>
          <a:stretch>
            <a:fillRect/>
          </a:stretch>
        </p:blipFill>
        <p:spPr/>
      </p:pic>
      <p:sp>
        <p:nvSpPr>
          <p:cNvPr id="4" name="Text Placeholder 3"/>
          <p:cNvSpPr>
            <a:spLocks noGrp="1"/>
          </p:cNvSpPr>
          <p:nvPr>
            <p:ph type="body" sz="quarter" idx="11"/>
          </p:nvPr>
        </p:nvSpPr>
        <p:spPr/>
        <p:txBody>
          <a:bodyPr/>
          <a:lstStyle/>
          <a:p>
            <a:endParaRPr dirty="0"/>
          </a:p>
          <a:p>
            <a:r>
              <a:rPr lang="fr-FR" dirty="0"/>
              <a:t>Les expressions retenues des questions ouvertes sont hiérarchisées en 9 catégories en fonction du lien entre elles pour la question posée et sont analysées par pertinence. Ainsi, 84% des réponses sont comprises entre "très satisfaisant" et "assez passable".</a:t>
            </a:r>
          </a:p>
        </p:txBody>
      </p:sp>
      <p:sp>
        <p:nvSpPr>
          <p:cNvPr id="5" name="Text Placeholder 4"/>
          <p:cNvSpPr>
            <a:spLocks noGrp="1"/>
          </p:cNvSpPr>
          <p:nvPr>
            <p:ph type="body" sz="quarter" idx="12"/>
          </p:nvPr>
        </p:nvSpPr>
        <p:spPr/>
        <p:txBody>
          <a:bodyPr/>
          <a:lstStyle/>
          <a:p>
            <a:r>
              <a:rPr lang="fr-FR" dirty="0" smtClean="0"/>
              <a:t>26/07/20XX</a:t>
            </a:r>
            <a:endParaRPr lang="fr-FR" dirty="0"/>
          </a:p>
        </p:txBody>
      </p:sp>
    </p:spTree>
    <p:extLst>
      <p:ext uri="{BB962C8B-B14F-4D97-AF65-F5344CB8AC3E}">
        <p14:creationId xmlns:p14="http://schemas.microsoft.com/office/powerpoint/2010/main" val="13693649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Sur l'analyse du verbatim en 9 grandes familles</a:t>
            </a:r>
          </a:p>
        </p:txBody>
      </p:sp>
      <p:pic>
        <p:nvPicPr>
          <p:cNvPr id="3" name="Picture Placeholder 2" descr="gauss_function_stat.png"/>
          <p:cNvPicPr>
            <a:picLocks noGrp="1" noChangeAspect="1"/>
          </p:cNvPicPr>
          <p:nvPr>
            <p:ph type="pic" sz="quarter" idx="10"/>
          </p:nvPr>
        </p:nvPicPr>
        <p:blipFill>
          <a:blip r:embed="rId2"/>
          <a:srcRect l="226" r="226"/>
          <a:stretch>
            <a:fillRect/>
          </a:stretch>
        </p:blipFill>
        <p:spPr/>
      </p:pic>
      <p:sp>
        <p:nvSpPr>
          <p:cNvPr id="4" name="Text Placeholder 3"/>
          <p:cNvSpPr>
            <a:spLocks noGrp="1"/>
          </p:cNvSpPr>
          <p:nvPr>
            <p:ph type="body" sz="quarter" idx="11"/>
          </p:nvPr>
        </p:nvSpPr>
        <p:spPr/>
        <p:txBody>
          <a:bodyPr/>
          <a:lstStyle/>
          <a:p>
            <a:endParaRPr/>
          </a:p>
          <a:p>
            <a:r>
              <a:rPr lang="fr-FR"/>
              <a:t>Les expressions retenues des questions ouvertes sont hiérarchisées en fonction du lien entre elles pour la question posée et sont analysées par rapport à la distribution moyenne attendue. Idéalement la dispersion des valeurs observée doit être proche de zéro pourcent, donc la rubrique « passable » est trop représentée.</a:t>
            </a:r>
          </a:p>
        </p:txBody>
      </p:sp>
      <p:sp>
        <p:nvSpPr>
          <p:cNvPr id="5" name="Text Placeholder 4"/>
          <p:cNvSpPr>
            <a:spLocks noGrp="1"/>
          </p:cNvSpPr>
          <p:nvPr>
            <p:ph type="body" sz="quarter" idx="12"/>
          </p:nvPr>
        </p:nvSpPr>
        <p:spPr/>
        <p:txBody>
          <a:bodyPr/>
          <a:lstStyle/>
          <a:p>
            <a:r>
              <a:rPr lang="fr-FR" dirty="0" smtClean="0"/>
              <a:t>26/07/20XX</a:t>
            </a:r>
            <a:endParaRPr lang="fr-FR" dirty="0"/>
          </a:p>
        </p:txBody>
      </p:sp>
    </p:spTree>
    <p:extLst>
      <p:ext uri="{BB962C8B-B14F-4D97-AF65-F5344CB8AC3E}">
        <p14:creationId xmlns:p14="http://schemas.microsoft.com/office/powerpoint/2010/main" val="16205771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txBody>
          <a:bodyPr/>
          <a:lstStyle/>
          <a:p>
            <a:endParaRPr/>
          </a:p>
        </p:txBody>
      </p:sp>
      <p:sp>
        <p:nvSpPr>
          <p:cNvPr id="3" name="Title 2"/>
          <p:cNvSpPr>
            <a:spLocks noGrp="1"/>
          </p:cNvSpPr>
          <p:nvPr>
            <p:ph type="title"/>
          </p:nvPr>
        </p:nvSpPr>
        <p:spPr/>
        <p:txBody>
          <a:bodyPr/>
          <a:lstStyle/>
          <a:p>
            <a:r>
              <a:rPr lang="fr-FR"/>
              <a:t>Sur l’analyse des données pour satisfaisant</a:t>
            </a:r>
          </a:p>
        </p:txBody>
      </p:sp>
      <p:sp>
        <p:nvSpPr>
          <p:cNvPr id="4" name="Text Placeholder 3"/>
          <p:cNvSpPr>
            <a:spLocks noGrp="1"/>
          </p:cNvSpPr>
          <p:nvPr>
            <p:ph type="body" sz="quarter" idx="11"/>
          </p:nvPr>
        </p:nvSpPr>
        <p:spPr/>
        <p:txBody>
          <a:bodyPr/>
          <a:lstStyle/>
          <a:p>
            <a:endParaRPr/>
          </a:p>
          <a:p>
            <a:r>
              <a:rPr lang="fr-FR"/>
              <a:t>Les expressions sont classées en fonction de l’appréciation faite. Dans cette partie de l’analyse, les expressions sont traitées par rapport au critère « satisfaisant » et ses dérivées. Les planches suivantes détaillent ces données. </a:t>
            </a:r>
          </a:p>
        </p:txBody>
      </p:sp>
      <p:sp>
        <p:nvSpPr>
          <p:cNvPr id="5" name="Text Placeholder 4"/>
          <p:cNvSpPr>
            <a:spLocks noGrp="1"/>
          </p:cNvSpPr>
          <p:nvPr>
            <p:ph type="body" sz="quarter" idx="14"/>
          </p:nvPr>
        </p:nvSpPr>
        <p:spPr/>
        <p:txBody>
          <a:bodyPr/>
          <a:lstStyle/>
          <a:p>
            <a:r>
              <a:rPr lang="fr-FR"/>
              <a:t>    Assez satisfaisant         	      Satisfaisant                  Très satisfaisant</a:t>
            </a:r>
          </a:p>
        </p:txBody>
      </p:sp>
      <p:pic>
        <p:nvPicPr>
          <p:cNvPr id="6" name="Picture Placeholder 5" descr="wordcloud_output_satisfaisant.png"/>
          <p:cNvPicPr>
            <a:picLocks noGrp="1" noChangeAspect="1"/>
          </p:cNvPicPr>
          <p:nvPr>
            <p:ph type="pic" sz="quarter" idx="15"/>
          </p:nvPr>
        </p:nvPicPr>
        <p:blipFill>
          <a:blip r:embed="rId2"/>
          <a:srcRect t="843" b="843"/>
          <a:stretch>
            <a:fillRect/>
          </a:stretch>
        </p:blipFill>
        <p:spPr/>
      </p:pic>
      <p:sp>
        <p:nvSpPr>
          <p:cNvPr id="7" name="Picture Placeholder 6"/>
          <p:cNvSpPr>
            <a:spLocks noGrp="1"/>
          </p:cNvSpPr>
          <p:nvPr>
            <p:ph type="pic" sz="quarter" idx="16"/>
          </p:nvPr>
        </p:nvSpPr>
        <p:spPr/>
        <p:txBody>
          <a:bodyPr/>
          <a:lstStyle/>
          <a:p>
            <a:endParaRPr/>
          </a:p>
        </p:txBody>
      </p:sp>
      <p:sp>
        <p:nvSpPr>
          <p:cNvPr id="8" name="Text Placeholder 7"/>
          <p:cNvSpPr>
            <a:spLocks noGrp="1"/>
          </p:cNvSpPr>
          <p:nvPr>
            <p:ph type="body" sz="quarter" idx="19"/>
          </p:nvPr>
        </p:nvSpPr>
        <p:spPr/>
        <p:txBody>
          <a:bodyPr/>
          <a:lstStyle/>
          <a:p>
            <a:r>
              <a:rPr lang="fr-FR"/>
              <a:t>Données insuffisantes</a:t>
            </a:r>
          </a:p>
        </p:txBody>
      </p:sp>
      <p:sp>
        <p:nvSpPr>
          <p:cNvPr id="9" name="Text Placeholder 8"/>
          <p:cNvSpPr>
            <a:spLocks noGrp="1"/>
          </p:cNvSpPr>
          <p:nvPr>
            <p:ph type="body" sz="quarter" idx="17"/>
          </p:nvPr>
        </p:nvSpPr>
        <p:spPr/>
        <p:txBody>
          <a:bodyPr/>
          <a:lstStyle/>
          <a:p>
            <a:r>
              <a:rPr lang="fr-FR"/>
              <a:t>Données insuffisantes</a:t>
            </a:r>
          </a:p>
        </p:txBody>
      </p:sp>
      <p:sp>
        <p:nvSpPr>
          <p:cNvPr id="11" name="Text Placeholder 10"/>
          <p:cNvSpPr>
            <a:spLocks noGrp="1"/>
          </p:cNvSpPr>
          <p:nvPr>
            <p:ph type="body" sz="quarter" idx="12"/>
          </p:nvPr>
        </p:nvSpPr>
        <p:spPr/>
        <p:txBody>
          <a:bodyPr/>
          <a:lstStyle/>
          <a:p>
            <a:r>
              <a:rPr lang="fr-FR" dirty="0" smtClean="0"/>
              <a:t>26/07/20XX</a:t>
            </a:r>
            <a:endParaRPr lang="fr-FR" dirty="0"/>
          </a:p>
        </p:txBody>
      </p:sp>
    </p:spTree>
    <p:extLst>
      <p:ext uri="{BB962C8B-B14F-4D97-AF65-F5344CB8AC3E}">
        <p14:creationId xmlns:p14="http://schemas.microsoft.com/office/powerpoint/2010/main" val="17807511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Sur l’analyse des données pour satisfaisant</a:t>
            </a:r>
          </a:p>
        </p:txBody>
      </p:sp>
      <p:pic>
        <p:nvPicPr>
          <p:cNvPr id="3" name="Picture Placeholder 2" descr="wordcloud_output_satisfaisant.png"/>
          <p:cNvPicPr>
            <a:picLocks noGrp="1" noChangeAspect="1"/>
          </p:cNvPicPr>
          <p:nvPr>
            <p:ph type="pic" sz="quarter" idx="10"/>
          </p:nvPr>
        </p:nvPicPr>
        <p:blipFill>
          <a:blip r:embed="rId2"/>
          <a:srcRect l="101" r="101"/>
          <a:stretch>
            <a:fillRect/>
          </a:stretch>
        </p:blipFill>
        <p:spPr/>
      </p:pic>
      <p:sp>
        <p:nvSpPr>
          <p:cNvPr id="4" name="Text Placeholder 3"/>
          <p:cNvSpPr>
            <a:spLocks noGrp="1"/>
          </p:cNvSpPr>
          <p:nvPr>
            <p:ph type="body" sz="quarter" idx="11"/>
          </p:nvPr>
        </p:nvSpPr>
        <p:spPr/>
        <p:txBody>
          <a:bodyPr/>
          <a:lstStyle/>
          <a:p>
            <a:endParaRPr/>
          </a:p>
          <a:p>
            <a:r>
              <a:rPr lang="fr-FR"/>
              <a:t>Les expressions sont classées en fonction de l’appréciation faite. Dans cette partie de l’analyse, l’expression « Travail » est jugée par les utilisateurs comme étant celle la plus associée à « satisfaisant ». </a:t>
            </a:r>
          </a:p>
        </p:txBody>
      </p:sp>
      <p:sp>
        <p:nvSpPr>
          <p:cNvPr id="6" name="Text Placeholder 5"/>
          <p:cNvSpPr>
            <a:spLocks noGrp="1"/>
          </p:cNvSpPr>
          <p:nvPr>
            <p:ph type="body" sz="quarter" idx="13"/>
          </p:nvPr>
        </p:nvSpPr>
        <p:spPr/>
        <p:txBody>
          <a:bodyPr/>
          <a:lstStyle/>
          <a:p>
            <a:r>
              <a:rPr lang="fr-FR" dirty="0" smtClean="0"/>
              <a:t>26/07/20XX</a:t>
            </a:r>
            <a:endParaRPr lang="fr-FR" dirty="0"/>
          </a:p>
        </p:txBody>
      </p:sp>
    </p:spTree>
    <p:extLst>
      <p:ext uri="{BB962C8B-B14F-4D97-AF65-F5344CB8AC3E}">
        <p14:creationId xmlns:p14="http://schemas.microsoft.com/office/powerpoint/2010/main" val="36890672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txBody>
          <a:bodyPr/>
          <a:lstStyle/>
          <a:p>
            <a:endParaRPr/>
          </a:p>
        </p:txBody>
      </p:sp>
      <p:sp>
        <p:nvSpPr>
          <p:cNvPr id="3" name="Title 2"/>
          <p:cNvSpPr>
            <a:spLocks noGrp="1"/>
          </p:cNvSpPr>
          <p:nvPr>
            <p:ph type="title"/>
          </p:nvPr>
        </p:nvSpPr>
        <p:spPr/>
        <p:txBody>
          <a:bodyPr/>
          <a:lstStyle/>
          <a:p>
            <a:r>
              <a:rPr lang="fr-FR"/>
              <a:t>Sur l’analyse des données pour passable</a:t>
            </a:r>
          </a:p>
        </p:txBody>
      </p:sp>
      <p:sp>
        <p:nvSpPr>
          <p:cNvPr id="4" name="Text Placeholder 3"/>
          <p:cNvSpPr>
            <a:spLocks noGrp="1"/>
          </p:cNvSpPr>
          <p:nvPr>
            <p:ph type="body" sz="quarter" idx="11"/>
          </p:nvPr>
        </p:nvSpPr>
        <p:spPr/>
        <p:txBody>
          <a:bodyPr/>
          <a:lstStyle/>
          <a:p>
            <a:endParaRPr/>
          </a:p>
          <a:p>
            <a:r>
              <a:rPr lang="fr-FR"/>
              <a:t>Les expressions sont classées en fonction de l’appréciation faite. Dans cette partie de l’analyse, les expressions sont traitées par rapport au critère « passable » et ses dérivées. Les planches suivantes détaillent ces données.</a:t>
            </a:r>
          </a:p>
        </p:txBody>
      </p:sp>
      <p:sp>
        <p:nvSpPr>
          <p:cNvPr id="5" name="Text Placeholder 4"/>
          <p:cNvSpPr>
            <a:spLocks noGrp="1"/>
          </p:cNvSpPr>
          <p:nvPr>
            <p:ph type="body" sz="quarter" idx="14"/>
          </p:nvPr>
        </p:nvSpPr>
        <p:spPr/>
        <p:txBody>
          <a:bodyPr/>
          <a:lstStyle/>
          <a:p>
            <a:r>
              <a:rPr lang="fr-FR"/>
              <a:t>      Assez passable                       Passable                      Très passable</a:t>
            </a:r>
          </a:p>
        </p:txBody>
      </p:sp>
      <p:pic>
        <p:nvPicPr>
          <p:cNvPr id="6" name="Picture Placeholder 5" descr="wordcloud_output_passable.png"/>
          <p:cNvPicPr>
            <a:picLocks noGrp="1" noChangeAspect="1"/>
          </p:cNvPicPr>
          <p:nvPr>
            <p:ph type="pic" sz="quarter" idx="15"/>
          </p:nvPr>
        </p:nvPicPr>
        <p:blipFill>
          <a:blip r:embed="rId2"/>
          <a:srcRect t="843" b="843"/>
          <a:stretch>
            <a:fillRect/>
          </a:stretch>
        </p:blipFill>
        <p:spPr/>
      </p:pic>
      <p:pic>
        <p:nvPicPr>
          <p:cNvPr id="7" name="Picture Placeholder 6" descr="wordcloud_output_tres_passable.png"/>
          <p:cNvPicPr>
            <a:picLocks noGrp="1" noChangeAspect="1"/>
          </p:cNvPicPr>
          <p:nvPr>
            <p:ph type="pic" sz="quarter" idx="16"/>
          </p:nvPr>
        </p:nvPicPr>
        <p:blipFill>
          <a:blip r:embed="rId3"/>
          <a:srcRect t="843" b="843"/>
          <a:stretch>
            <a:fillRect/>
          </a:stretch>
        </p:blipFill>
        <p:spPr/>
      </p:pic>
      <p:sp>
        <p:nvSpPr>
          <p:cNvPr id="9" name="Text Placeholder 8"/>
          <p:cNvSpPr>
            <a:spLocks noGrp="1"/>
          </p:cNvSpPr>
          <p:nvPr>
            <p:ph type="body" sz="quarter" idx="17"/>
          </p:nvPr>
        </p:nvSpPr>
        <p:spPr/>
        <p:txBody>
          <a:bodyPr/>
          <a:lstStyle/>
          <a:p>
            <a:r>
              <a:rPr lang="fr-FR"/>
              <a:t>Données insuffisantes</a:t>
            </a:r>
          </a:p>
        </p:txBody>
      </p:sp>
      <p:sp>
        <p:nvSpPr>
          <p:cNvPr id="11" name="Text Placeholder 10"/>
          <p:cNvSpPr>
            <a:spLocks noGrp="1"/>
          </p:cNvSpPr>
          <p:nvPr>
            <p:ph type="body" sz="quarter" idx="12"/>
          </p:nvPr>
        </p:nvSpPr>
        <p:spPr/>
        <p:txBody>
          <a:bodyPr/>
          <a:lstStyle/>
          <a:p>
            <a:r>
              <a:rPr lang="fr-FR" dirty="0" smtClean="0"/>
              <a:t>26/07/20XX</a:t>
            </a:r>
            <a:endParaRPr lang="fr-FR" dirty="0"/>
          </a:p>
        </p:txBody>
      </p:sp>
    </p:spTree>
    <p:extLst>
      <p:ext uri="{BB962C8B-B14F-4D97-AF65-F5344CB8AC3E}">
        <p14:creationId xmlns:p14="http://schemas.microsoft.com/office/powerpoint/2010/main" val="2013769725"/>
      </p:ext>
    </p:extLst>
  </p:cSld>
  <p:clrMapOvr>
    <a:masterClrMapping/>
  </p:clrMapOvr>
  <p:timing>
    <p:tnLst>
      <p:par>
        <p:cTn id="1" dur="indefinite" restart="never" nodeType="tmRoot"/>
      </p:par>
    </p:tnLst>
  </p:timing>
</p:sld>
</file>

<file path=ppt/theme/theme1.xml><?xml version="1.0" encoding="utf-8"?>
<a:theme xmlns:a="http://schemas.openxmlformats.org/drawingml/2006/main" name="ppt_ministeriel_arial">
  <a:themeElements>
    <a:clrScheme name="GOUVERNEMENT PPT">
      <a:dk1>
        <a:srgbClr val="000000"/>
      </a:dk1>
      <a:lt1>
        <a:srgbClr val="FFFFFF"/>
      </a:lt1>
      <a:dk2>
        <a:srgbClr val="000091"/>
      </a:dk2>
      <a:lt2>
        <a:srgbClr val="E1000F"/>
      </a:lt2>
      <a:accent1>
        <a:srgbClr val="005841"/>
      </a:accent1>
      <a:accent2>
        <a:srgbClr val="21215A"/>
      </a:accent2>
      <a:accent3>
        <a:srgbClr val="FFD500"/>
      </a:accent3>
      <a:accent4>
        <a:srgbClr val="EA5433"/>
      </a:accent4>
      <a:accent5>
        <a:srgbClr val="8C2237"/>
      </a:accent5>
      <a:accent6>
        <a:srgbClr val="49311F"/>
      </a:accent6>
      <a:hlink>
        <a:srgbClr val="000000"/>
      </a:hlink>
      <a:folHlink>
        <a:srgbClr val="000000"/>
      </a:folHlink>
    </a:clrScheme>
    <a:fontScheme name="Personnalisé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pt_ministeriel_marianne" id="{5F0B8B09-9A99-4083-B883-79F2388C6E1D}" vid="{F8005780-5DEF-4BE0-805B-EA49FB1EABC6}"/>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ppt_ministeriel_arial</Template>
  <TotalTime>4809</TotalTime>
  <Words>1355</Words>
  <Application>Microsoft Office PowerPoint</Application>
  <PresentationFormat>Personnalisé</PresentationFormat>
  <Paragraphs>404</Paragraphs>
  <Slides>17</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17</vt:i4>
      </vt:variant>
    </vt:vector>
  </HeadingPairs>
  <TitlesOfParts>
    <vt:vector size="21" baseType="lpstr">
      <vt:lpstr>Arial</vt:lpstr>
      <vt:lpstr>Calibri</vt:lpstr>
      <vt:lpstr>Verdana</vt:lpstr>
      <vt:lpstr>ppt_ministeriel_arial</vt:lpstr>
      <vt:lpstr>Présentation PowerPoint</vt:lpstr>
      <vt:lpstr>Sur le baromètre BNA 20XX</vt:lpstr>
      <vt:lpstr>Sur les expressions recoupées</vt:lpstr>
      <vt:lpstr>Sur la perception de l’équipement principal</vt:lpstr>
      <vt:lpstr>Sur l'analyse du verbatim en 9 grandes familles</vt:lpstr>
      <vt:lpstr>Sur l'analyse du verbatim en 9 grandes familles</vt:lpstr>
      <vt:lpstr>Sur l’analyse des données pour satisfaisant</vt:lpstr>
      <vt:lpstr>Sur l’analyse des données pour satisfaisant</vt:lpstr>
      <vt:lpstr>Sur l’analyse des données pour passable</vt:lpstr>
      <vt:lpstr>Sur l’analyse des données pour passable</vt:lpstr>
      <vt:lpstr>Sur l’analyse des données pour très passable</vt:lpstr>
      <vt:lpstr>Sur l’analyse des données pour insatisfaisant</vt:lpstr>
      <vt:lpstr>Sur l’analyse des données pour insatisfaisant</vt:lpstr>
      <vt:lpstr>Les suggestions d’améliorations</vt:lpstr>
      <vt:lpstr>Les biais du traitement effectué</vt:lpstr>
      <vt:lpstr>Conclusion et limites de l’analyse</vt:lpstr>
      <vt:lpstr>Sur la qualification de l’équipement en un mot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cp:lastModifiedBy>POUDADE Olivier</cp:lastModifiedBy>
  <cp:revision>1</cp:revision>
  <dcterms:created xsi:type="dcterms:W3CDTF">2020-03-19T09:30:26Z</dcterms:created>
  <dcterms:modified xsi:type="dcterms:W3CDTF">2023-01-16T13:07:45Z</dcterms:modified>
</cp:coreProperties>
</file>